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79" r:id="rId1"/>
  </p:sldMasterIdLst>
  <p:notesMasterIdLst>
    <p:notesMasterId r:id="rId19"/>
  </p:notesMasterIdLst>
  <p:handoutMasterIdLst>
    <p:handoutMasterId r:id="rId20"/>
  </p:handoutMasterIdLst>
  <p:sldIdLst>
    <p:sldId id="257" r:id="rId2"/>
    <p:sldId id="300" r:id="rId3"/>
    <p:sldId id="322" r:id="rId4"/>
    <p:sldId id="272" r:id="rId5"/>
    <p:sldId id="289" r:id="rId6"/>
    <p:sldId id="266" r:id="rId7"/>
    <p:sldId id="323" r:id="rId8"/>
    <p:sldId id="304" r:id="rId9"/>
    <p:sldId id="302" r:id="rId10"/>
    <p:sldId id="324" r:id="rId11"/>
    <p:sldId id="325" r:id="rId12"/>
    <p:sldId id="308" r:id="rId13"/>
    <p:sldId id="319" r:id="rId14"/>
    <p:sldId id="326" r:id="rId15"/>
    <p:sldId id="327" r:id="rId16"/>
    <p:sldId id="328" r:id="rId17"/>
    <p:sldId id="298" r:id="rId18"/>
  </p:sldIdLst>
  <p:sldSz cx="12192000" cy="6858000"/>
  <p:notesSz cx="9601200" cy="150876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l purser" initials="pp" lastIdx="2" clrIdx="0">
    <p:extLst>
      <p:ext uri="{19B8F6BF-5375-455C-9EA6-DF929625EA0E}">
        <p15:presenceInfo xmlns:p15="http://schemas.microsoft.com/office/powerpoint/2012/main" userId="4af72fb7f4636fd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A8"/>
    <a:srgbClr val="E76618"/>
    <a:srgbClr val="918655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3810" autoAdjust="0"/>
  </p:normalViewPr>
  <p:slideViewPr>
    <p:cSldViewPr snapToGrid="0" showGuides="1">
      <p:cViewPr varScale="1">
        <p:scale>
          <a:sx n="113" d="100"/>
          <a:sy n="113" d="100"/>
        </p:scale>
        <p:origin x="336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24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187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AAC74A-664E-43D3-859E-B35855730D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757000"/>
          </a:xfrm>
          <a:prstGeom prst="rect">
            <a:avLst/>
          </a:prstGeom>
        </p:spPr>
        <p:txBody>
          <a:bodyPr vert="horz" lIns="141074" tIns="70537" rIns="141074" bIns="70537" rtlCol="0"/>
          <a:lstStyle>
            <a:lvl1pPr algn="l">
              <a:defRPr sz="19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10C658-31F9-4A67-8267-E3463B262A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438458" y="0"/>
            <a:ext cx="4160520" cy="757000"/>
          </a:xfrm>
          <a:prstGeom prst="rect">
            <a:avLst/>
          </a:prstGeom>
        </p:spPr>
        <p:txBody>
          <a:bodyPr vert="horz" lIns="141074" tIns="70537" rIns="141074" bIns="70537" rtlCol="0"/>
          <a:lstStyle>
            <a:lvl1pPr algn="r">
              <a:defRPr sz="1900"/>
            </a:lvl1pPr>
          </a:lstStyle>
          <a:p>
            <a:fld id="{23AD794A-17F4-48F7-A14F-39DCAE091952}" type="datetimeFigureOut">
              <a:rPr lang="en-US" smtClean="0"/>
              <a:t>2/27/2023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7BBBF1-3A7A-4F4B-8592-578ABE65B7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4330602"/>
            <a:ext cx="4160520" cy="756999"/>
          </a:xfrm>
          <a:prstGeom prst="rect">
            <a:avLst/>
          </a:prstGeom>
        </p:spPr>
        <p:txBody>
          <a:bodyPr vert="horz" lIns="141074" tIns="70537" rIns="141074" bIns="70537" rtlCol="0" anchor="b"/>
          <a:lstStyle>
            <a:lvl1pPr algn="l">
              <a:defRPr sz="19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2F046-B531-4374-9A89-AC21BCA06E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438458" y="14330602"/>
            <a:ext cx="4160520" cy="756999"/>
          </a:xfrm>
          <a:prstGeom prst="rect">
            <a:avLst/>
          </a:prstGeom>
        </p:spPr>
        <p:txBody>
          <a:bodyPr vert="horz" lIns="141074" tIns="70537" rIns="141074" bIns="70537" rtlCol="0" anchor="b"/>
          <a:lstStyle>
            <a:lvl1pPr algn="r">
              <a:defRPr sz="1900"/>
            </a:lvl1pPr>
          </a:lstStyle>
          <a:p>
            <a:fld id="{7D2DFAA7-D3C3-4D01-9299-453E25D16D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527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757000"/>
          </a:xfrm>
          <a:prstGeom prst="rect">
            <a:avLst/>
          </a:prstGeom>
        </p:spPr>
        <p:txBody>
          <a:bodyPr vert="horz" lIns="141074" tIns="70537" rIns="141074" bIns="70537" rtlCol="0"/>
          <a:lstStyle>
            <a:lvl1pPr algn="l">
              <a:defRPr sz="19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8" y="0"/>
            <a:ext cx="4160520" cy="757000"/>
          </a:xfrm>
          <a:prstGeom prst="rect">
            <a:avLst/>
          </a:prstGeom>
        </p:spPr>
        <p:txBody>
          <a:bodyPr vert="horz" lIns="141074" tIns="70537" rIns="141074" bIns="70537" rtlCol="0"/>
          <a:lstStyle>
            <a:lvl1pPr algn="r">
              <a:defRPr sz="1900"/>
            </a:lvl1pPr>
          </a:lstStyle>
          <a:p>
            <a:fld id="{594C6A87-CC60-415C-BFEE-13D1CAD6861A}" type="datetimeFigureOut">
              <a:rPr lang="en-US" smtClean="0"/>
              <a:t>2/27/2023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4638" y="1885950"/>
            <a:ext cx="9051925" cy="509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41074" tIns="70537" rIns="141074" bIns="7053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7260907"/>
            <a:ext cx="7680960" cy="5940743"/>
          </a:xfrm>
          <a:prstGeom prst="rect">
            <a:avLst/>
          </a:prstGeom>
        </p:spPr>
        <p:txBody>
          <a:bodyPr vert="horz" lIns="141074" tIns="70537" rIns="141074" bIns="7053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4330602"/>
            <a:ext cx="4160520" cy="756999"/>
          </a:xfrm>
          <a:prstGeom prst="rect">
            <a:avLst/>
          </a:prstGeom>
        </p:spPr>
        <p:txBody>
          <a:bodyPr vert="horz" lIns="141074" tIns="70537" rIns="141074" bIns="70537" rtlCol="0" anchor="b"/>
          <a:lstStyle>
            <a:lvl1pPr algn="l">
              <a:defRPr sz="19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8" y="14330602"/>
            <a:ext cx="4160520" cy="756999"/>
          </a:xfrm>
          <a:prstGeom prst="rect">
            <a:avLst/>
          </a:prstGeom>
        </p:spPr>
        <p:txBody>
          <a:bodyPr vert="horz" lIns="141074" tIns="70537" rIns="141074" bIns="70537" rtlCol="0" anchor="b"/>
          <a:lstStyle>
            <a:lvl1pPr algn="r">
              <a:defRPr sz="1900"/>
            </a:lvl1pPr>
          </a:lstStyle>
          <a:p>
            <a:fld id="{6DC51814-3B91-4036-94D2-3977634EE2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625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E87-EBD5-4F12-A48A-63ACA297AC8F}" type="datetimeFigureOut">
              <a:rPr lang="en-US" smtClean="0"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208409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20692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501396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556584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96507493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283858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138546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779822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508BC1-7ABB-42C8-B268-3C6F4FD455DE}"/>
              </a:ext>
            </a:extLst>
          </p:cNvPr>
          <p:cNvSpPr/>
          <p:nvPr userDrawn="1"/>
        </p:nvSpPr>
        <p:spPr>
          <a:xfrm>
            <a:off x="200025" y="-1"/>
            <a:ext cx="119919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500" y="0"/>
            <a:ext cx="6034088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1"/>
            <a:ext cx="371475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5625" y="1512889"/>
            <a:ext cx="4986338" cy="3262311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5625" y="4927600"/>
            <a:ext cx="4986338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224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4406207"/>
            <a:ext cx="10439400" cy="1175444"/>
          </a:xfrm>
        </p:spPr>
        <p:txBody>
          <a:bodyPr anchor="ctr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0" y="0"/>
            <a:ext cx="12191999" cy="28479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30D70C6-13FD-45D4-8FB6-26C56B8FF2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365759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0ED78A-2A17-41C4-9030-D406C56DDF4A}"/>
              </a:ext>
            </a:extLst>
          </p:cNvPr>
          <p:cNvSpPr/>
          <p:nvPr userDrawn="1"/>
        </p:nvSpPr>
        <p:spPr>
          <a:xfrm>
            <a:off x="5795961" y="3914082"/>
            <a:ext cx="600075" cy="2918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644882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451739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9" y="164210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9F3577-4130-4F32-9302-DA8838D30560}"/>
              </a:ext>
            </a:extLst>
          </p:cNvPr>
          <p:cNvSpPr/>
          <p:nvPr userDrawn="1"/>
        </p:nvSpPr>
        <p:spPr>
          <a:xfrm>
            <a:off x="10337800" y="5122548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571500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2429505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427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4537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0"/>
            <a:ext cx="513805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97" y="1296176"/>
            <a:ext cx="5272764" cy="1551573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198" y="3073967"/>
            <a:ext cx="5272764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7601" y="1016000"/>
            <a:ext cx="5138058" cy="4978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06EB3B-6A54-45E7-B23D-F9515CC15D12}"/>
              </a:ext>
            </a:extLst>
          </p:cNvPr>
          <p:cNvSpPr/>
          <p:nvPr userDrawn="1"/>
        </p:nvSpPr>
        <p:spPr>
          <a:xfrm>
            <a:off x="0" y="5994400"/>
            <a:ext cx="4093029" cy="86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110354-15BA-4B22-B7CF-3D5BFA5C722D}"/>
              </a:ext>
            </a:extLst>
          </p:cNvPr>
          <p:cNvSpPr/>
          <p:nvPr userDrawn="1"/>
        </p:nvSpPr>
        <p:spPr>
          <a:xfrm>
            <a:off x="2162630" y="873210"/>
            <a:ext cx="4093029" cy="138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5838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900613" y="1233488"/>
            <a:ext cx="699135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28258E-48B5-471F-BC61-B45FB2CA51BA}"/>
              </a:ext>
            </a:extLst>
          </p:cNvPr>
          <p:cNvSpPr/>
          <p:nvPr userDrawn="1"/>
        </p:nvSpPr>
        <p:spPr>
          <a:xfrm>
            <a:off x="371474" y="1233488"/>
            <a:ext cx="4419187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67FAC3-5109-4D5D-8105-FC48313396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6100" y="1450975"/>
            <a:ext cx="4065588" cy="45529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38320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4" y="1660868"/>
            <a:ext cx="2686613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D9ECBB-3A0A-409C-B1C0-C8F4C3087894}"/>
              </a:ext>
            </a:extLst>
          </p:cNvPr>
          <p:cNvSpPr/>
          <p:nvPr userDrawn="1"/>
        </p:nvSpPr>
        <p:spPr>
          <a:xfrm>
            <a:off x="3316099" y="1660868"/>
            <a:ext cx="2686613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B4FA2C-0414-484D-95CD-C5E17E33E238}"/>
              </a:ext>
            </a:extLst>
          </p:cNvPr>
          <p:cNvSpPr/>
          <p:nvPr userDrawn="1"/>
        </p:nvSpPr>
        <p:spPr>
          <a:xfrm>
            <a:off x="6260723" y="1660868"/>
            <a:ext cx="2686613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0DE753-6478-4950-8F99-15952FCB6521}"/>
              </a:ext>
            </a:extLst>
          </p:cNvPr>
          <p:cNvSpPr/>
          <p:nvPr userDrawn="1"/>
        </p:nvSpPr>
        <p:spPr>
          <a:xfrm>
            <a:off x="9205348" y="1660868"/>
            <a:ext cx="2686613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1474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474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16099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16099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60723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60723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05350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05350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548116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4481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4448175"/>
            <a:ext cx="12192000" cy="240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4551363"/>
            <a:ext cx="11520488" cy="1176337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5830888"/>
            <a:ext cx="11520488" cy="5508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8106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6610" y="1779589"/>
            <a:ext cx="5318781" cy="2182811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6610" y="4079083"/>
            <a:ext cx="5318781" cy="97631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0443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A59197-7C21-44E6-8A97-DE0ABD1E6909}"/>
              </a:ext>
            </a:extLst>
          </p:cNvPr>
          <p:cNvSpPr/>
          <p:nvPr userDrawn="1"/>
        </p:nvSpPr>
        <p:spPr>
          <a:xfrm>
            <a:off x="0" y="0"/>
            <a:ext cx="64135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16500" y="472281"/>
            <a:ext cx="7175500" cy="59134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1779589"/>
            <a:ext cx="4416424" cy="2182811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6" y="4079083"/>
            <a:ext cx="4416424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626B81-8882-4179-8C3A-BEA9BBEF2A62}"/>
              </a:ext>
            </a:extLst>
          </p:cNvPr>
          <p:cNvSpPr/>
          <p:nvPr userDrawn="1"/>
        </p:nvSpPr>
        <p:spPr>
          <a:xfrm>
            <a:off x="5021263" y="368300"/>
            <a:ext cx="3159760" cy="1166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8364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17DDCC-4521-4225-8F36-D4B39128409A}"/>
              </a:ext>
            </a:extLst>
          </p:cNvPr>
          <p:cNvSpPr/>
          <p:nvPr userDrawn="1"/>
        </p:nvSpPr>
        <p:spPr>
          <a:xfrm>
            <a:off x="8991600" y="3965574"/>
            <a:ext cx="3200400" cy="289242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6570C8-2343-4B74-AF97-DC7CE5D92865}"/>
              </a:ext>
            </a:extLst>
          </p:cNvPr>
          <p:cNvSpPr/>
          <p:nvPr userDrawn="1"/>
        </p:nvSpPr>
        <p:spPr>
          <a:xfrm>
            <a:off x="0" y="0"/>
            <a:ext cx="3200400" cy="28924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371476" y="278606"/>
            <a:ext cx="11520487" cy="315039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B27536-7968-45BB-9FA8-DF1A47A47827}"/>
              </a:ext>
            </a:extLst>
          </p:cNvPr>
          <p:cNvSpPr/>
          <p:nvPr userDrawn="1"/>
        </p:nvSpPr>
        <p:spPr>
          <a:xfrm>
            <a:off x="371476" y="3429000"/>
            <a:ext cx="11520487" cy="277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10507" y="3886201"/>
            <a:ext cx="9242424" cy="1104900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510507" y="5130801"/>
            <a:ext cx="9242424" cy="5334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3791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C071DB-1B6B-4FC3-A099-12F35734D22D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68407-2D97-4F4F-8CB8-4D3668680B64}"/>
              </a:ext>
            </a:extLst>
          </p:cNvPr>
          <p:cNvSpPr/>
          <p:nvPr userDrawn="1"/>
        </p:nvSpPr>
        <p:spPr>
          <a:xfrm>
            <a:off x="371475" y="1460501"/>
            <a:ext cx="5724525" cy="47402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260351"/>
            <a:ext cx="9702800" cy="973137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638299"/>
            <a:ext cx="5346700" cy="438150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4AFEBD-46AA-4A09-AD19-CDD123811A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460501"/>
            <a:ext cx="5795963" cy="474027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1710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60351"/>
            <a:ext cx="5495926" cy="2138362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2603500"/>
            <a:ext cx="5495926" cy="357346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08C777B1-9A90-4B1E-A6AE-9339286077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91224" y="637283"/>
            <a:ext cx="2692800" cy="278254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FEA994A-8056-4F3D-9365-B6A362A93EE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98424" y="3430043"/>
            <a:ext cx="2692800" cy="277232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29E334-587D-4420-9285-C2A5F494582B}"/>
              </a:ext>
            </a:extLst>
          </p:cNvPr>
          <p:cNvSpPr/>
          <p:nvPr userDrawn="1"/>
        </p:nvSpPr>
        <p:spPr>
          <a:xfrm>
            <a:off x="9289522" y="3527226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BD4601-EF26-4D7C-8CB6-95488F17575B}"/>
              </a:ext>
            </a:extLst>
          </p:cNvPr>
          <p:cNvSpPr/>
          <p:nvPr userDrawn="1"/>
        </p:nvSpPr>
        <p:spPr>
          <a:xfrm>
            <a:off x="8621786" y="2848323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949C41-2679-4E9D-A28C-F0C979F5702B}"/>
              </a:ext>
            </a:extLst>
          </p:cNvPr>
          <p:cNvSpPr/>
          <p:nvPr userDrawn="1"/>
        </p:nvSpPr>
        <p:spPr>
          <a:xfrm>
            <a:off x="8870898" y="2508125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54B05D-55FD-4118-B899-4095FF50870D}"/>
              </a:ext>
            </a:extLst>
          </p:cNvPr>
          <p:cNvSpPr/>
          <p:nvPr userDrawn="1"/>
        </p:nvSpPr>
        <p:spPr>
          <a:xfrm>
            <a:off x="0" y="933450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405330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1016000"/>
            <a:ext cx="3997324" cy="2501899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3619500"/>
            <a:ext cx="3997325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2201" y="619125"/>
            <a:ext cx="3454400" cy="5581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F6824EBC-CC6E-4D5A-B85A-DAC55ACE85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32801" y="260351"/>
            <a:ext cx="3454400" cy="558164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661888-890D-4E0C-8076-65EDFDB7DE27}"/>
              </a:ext>
            </a:extLst>
          </p:cNvPr>
          <p:cNvSpPr/>
          <p:nvPr userDrawn="1"/>
        </p:nvSpPr>
        <p:spPr>
          <a:xfrm>
            <a:off x="8432801" y="5842000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E48EF9-5BAF-4BD7-A6BE-866C0307B69F}"/>
              </a:ext>
            </a:extLst>
          </p:cNvPr>
          <p:cNvSpPr/>
          <p:nvPr userDrawn="1"/>
        </p:nvSpPr>
        <p:spPr>
          <a:xfrm>
            <a:off x="4902201" y="239509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D4A5F4-99AC-4FB3-8A59-AB8D7B4FC7D7}"/>
              </a:ext>
            </a:extLst>
          </p:cNvPr>
          <p:cNvSpPr/>
          <p:nvPr userDrawn="1"/>
        </p:nvSpPr>
        <p:spPr>
          <a:xfrm>
            <a:off x="0" y="1384300"/>
            <a:ext cx="177800" cy="4457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13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9B8A2C-908B-AC15-EC42-0E33F79ED9DA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98FA6A-E4A4-18FD-95BE-8A64ABF56AD0}"/>
              </a:ext>
            </a:extLst>
          </p:cNvPr>
          <p:cNvSpPr/>
          <p:nvPr userDrawn="1"/>
        </p:nvSpPr>
        <p:spPr>
          <a:xfrm>
            <a:off x="0" y="1389743"/>
            <a:ext cx="12192000" cy="40785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A9FD24-9E33-75A3-0EC5-5379B5C6B133}"/>
              </a:ext>
            </a:extLst>
          </p:cNvPr>
          <p:cNvSpPr/>
          <p:nvPr userDrawn="1"/>
        </p:nvSpPr>
        <p:spPr>
          <a:xfrm>
            <a:off x="371475" y="580571"/>
            <a:ext cx="1573439" cy="15001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41AE14-D046-2A21-5E3B-4DE25AB04233}"/>
              </a:ext>
            </a:extLst>
          </p:cNvPr>
          <p:cNvSpPr/>
          <p:nvPr userDrawn="1"/>
        </p:nvSpPr>
        <p:spPr>
          <a:xfrm>
            <a:off x="7097486" y="5105274"/>
            <a:ext cx="4794477" cy="725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3797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476250"/>
            <a:ext cx="5165724" cy="2557463"/>
          </a:xfrm>
        </p:spPr>
        <p:txBody>
          <a:bodyPr anchor="ctr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76250"/>
            <a:ext cx="5795963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3233941"/>
            <a:ext cx="11520486" cy="2966833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476250"/>
            <a:ext cx="165100" cy="25574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796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783831"/>
            <a:ext cx="3111954" cy="3290338"/>
          </a:xfrm>
        </p:spPr>
        <p:txBody>
          <a:bodyPr anchor="ctr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370" y="1783832"/>
            <a:ext cx="4402592" cy="3290338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114" y="0"/>
            <a:ext cx="3628571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6C293-C1E0-4EA5-BDE5-D226D72FC08B}"/>
              </a:ext>
            </a:extLst>
          </p:cNvPr>
          <p:cNvSpPr/>
          <p:nvPr userDrawn="1"/>
        </p:nvSpPr>
        <p:spPr>
          <a:xfrm>
            <a:off x="371475" y="5297714"/>
            <a:ext cx="3111954" cy="15602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770C08-8FFF-4293-8E7D-DBFEE4E3E443}"/>
              </a:ext>
            </a:extLst>
          </p:cNvPr>
          <p:cNvSpPr/>
          <p:nvPr userDrawn="1"/>
        </p:nvSpPr>
        <p:spPr>
          <a:xfrm>
            <a:off x="7489370" y="0"/>
            <a:ext cx="4402593" cy="15602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6206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0"/>
            <a:ext cx="6096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391EAACA-1322-4E60-917E-C7408F539D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600982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3957831"/>
            <a:ext cx="962025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3296215-27AE-462B-9127-E1C932633896}"/>
              </a:ext>
            </a:extLst>
          </p:cNvPr>
          <p:cNvSpPr/>
          <p:nvPr userDrawn="1"/>
        </p:nvSpPr>
        <p:spPr>
          <a:xfrm>
            <a:off x="1093471" y="3843394"/>
            <a:ext cx="1722120" cy="1729060"/>
          </a:xfrm>
          <a:custGeom>
            <a:avLst/>
            <a:gdLst>
              <a:gd name="connsiteX0" fmla="*/ 0 w 2730500"/>
              <a:gd name="connsiteY0" fmla="*/ 0 h 2730500"/>
              <a:gd name="connsiteX1" fmla="*/ 2730500 w 2730500"/>
              <a:gd name="connsiteY1" fmla="*/ 0 h 2730500"/>
              <a:gd name="connsiteX2" fmla="*/ 2730500 w 2730500"/>
              <a:gd name="connsiteY2" fmla="*/ 672834 h 2730500"/>
              <a:gd name="connsiteX3" fmla="*/ 2606675 w 2730500"/>
              <a:gd name="connsiteY3" fmla="*/ 672834 h 2730500"/>
              <a:gd name="connsiteX4" fmla="*/ 2606675 w 2730500"/>
              <a:gd name="connsiteY4" fmla="*/ 116870 h 2730500"/>
              <a:gd name="connsiteX5" fmla="*/ 123826 w 2730500"/>
              <a:gd name="connsiteY5" fmla="*/ 116870 h 2730500"/>
              <a:gd name="connsiteX6" fmla="*/ 123826 w 2730500"/>
              <a:gd name="connsiteY6" fmla="*/ 2613630 h 2730500"/>
              <a:gd name="connsiteX7" fmla="*/ 2606675 w 2730500"/>
              <a:gd name="connsiteY7" fmla="*/ 2613630 h 2730500"/>
              <a:gd name="connsiteX8" fmla="*/ 2606675 w 2730500"/>
              <a:gd name="connsiteY8" fmla="*/ 2066205 h 2730500"/>
              <a:gd name="connsiteX9" fmla="*/ 2730500 w 2730500"/>
              <a:gd name="connsiteY9" fmla="*/ 2066205 h 2730500"/>
              <a:gd name="connsiteX10" fmla="*/ 2730500 w 2730500"/>
              <a:gd name="connsiteY10" fmla="*/ 2730500 h 2730500"/>
              <a:gd name="connsiteX11" fmla="*/ 0 w 2730500"/>
              <a:gd name="connsiteY11" fmla="*/ 2730500 h 273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30500" h="2730500">
                <a:moveTo>
                  <a:pt x="0" y="0"/>
                </a:moveTo>
                <a:lnTo>
                  <a:pt x="2730500" y="0"/>
                </a:lnTo>
                <a:lnTo>
                  <a:pt x="2730500" y="672834"/>
                </a:lnTo>
                <a:lnTo>
                  <a:pt x="2606675" y="672834"/>
                </a:lnTo>
                <a:lnTo>
                  <a:pt x="2606675" y="116870"/>
                </a:lnTo>
                <a:lnTo>
                  <a:pt x="123826" y="116870"/>
                </a:lnTo>
                <a:lnTo>
                  <a:pt x="123826" y="2613630"/>
                </a:lnTo>
                <a:lnTo>
                  <a:pt x="2606675" y="2613630"/>
                </a:lnTo>
                <a:lnTo>
                  <a:pt x="2606675" y="2066205"/>
                </a:lnTo>
                <a:lnTo>
                  <a:pt x="2730500" y="2066205"/>
                </a:lnTo>
                <a:lnTo>
                  <a:pt x="2730500" y="2730500"/>
                </a:lnTo>
                <a:lnTo>
                  <a:pt x="0" y="2730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7479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2DB7CFEB-6952-4BC3-B9E0-0C382490F9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675" y="260350"/>
            <a:ext cx="6499502" cy="5940425"/>
          </a:xfrm>
          <a:custGeom>
            <a:avLst/>
            <a:gdLst>
              <a:gd name="connsiteX0" fmla="*/ 4432576 w 6499502"/>
              <a:gd name="connsiteY0" fmla="*/ 4057650 h 5940425"/>
              <a:gd name="connsiteX1" fmla="*/ 6499502 w 6499502"/>
              <a:gd name="connsiteY1" fmla="*/ 4057650 h 5940425"/>
              <a:gd name="connsiteX2" fmla="*/ 6499502 w 6499502"/>
              <a:gd name="connsiteY2" fmla="*/ 5940425 h 5940425"/>
              <a:gd name="connsiteX3" fmla="*/ 4432576 w 6499502"/>
              <a:gd name="connsiteY3" fmla="*/ 5940425 h 5940425"/>
              <a:gd name="connsiteX4" fmla="*/ 2216288 w 6499502"/>
              <a:gd name="connsiteY4" fmla="*/ 4057650 h 5940425"/>
              <a:gd name="connsiteX5" fmla="*/ 4283214 w 6499502"/>
              <a:gd name="connsiteY5" fmla="*/ 4057650 h 5940425"/>
              <a:gd name="connsiteX6" fmla="*/ 4283214 w 6499502"/>
              <a:gd name="connsiteY6" fmla="*/ 5940425 h 5940425"/>
              <a:gd name="connsiteX7" fmla="*/ 2216288 w 6499502"/>
              <a:gd name="connsiteY7" fmla="*/ 5940425 h 5940425"/>
              <a:gd name="connsiteX8" fmla="*/ 0 w 6499502"/>
              <a:gd name="connsiteY8" fmla="*/ 4057650 h 5940425"/>
              <a:gd name="connsiteX9" fmla="*/ 2066926 w 6499502"/>
              <a:gd name="connsiteY9" fmla="*/ 4057650 h 5940425"/>
              <a:gd name="connsiteX10" fmla="*/ 2066926 w 6499502"/>
              <a:gd name="connsiteY10" fmla="*/ 5940425 h 5940425"/>
              <a:gd name="connsiteX11" fmla="*/ 0 w 6499502"/>
              <a:gd name="connsiteY11" fmla="*/ 5940425 h 5940425"/>
              <a:gd name="connsiteX12" fmla="*/ 4432576 w 6499502"/>
              <a:gd name="connsiteY12" fmla="*/ 2028825 h 5940425"/>
              <a:gd name="connsiteX13" fmla="*/ 6499502 w 6499502"/>
              <a:gd name="connsiteY13" fmla="*/ 2028825 h 5940425"/>
              <a:gd name="connsiteX14" fmla="*/ 6499502 w 6499502"/>
              <a:gd name="connsiteY14" fmla="*/ 3911600 h 5940425"/>
              <a:gd name="connsiteX15" fmla="*/ 4432576 w 6499502"/>
              <a:gd name="connsiteY15" fmla="*/ 3911600 h 5940425"/>
              <a:gd name="connsiteX16" fmla="*/ 2216288 w 6499502"/>
              <a:gd name="connsiteY16" fmla="*/ 2028825 h 5940425"/>
              <a:gd name="connsiteX17" fmla="*/ 4283214 w 6499502"/>
              <a:gd name="connsiteY17" fmla="*/ 2028825 h 5940425"/>
              <a:gd name="connsiteX18" fmla="*/ 4283214 w 6499502"/>
              <a:gd name="connsiteY18" fmla="*/ 3911600 h 5940425"/>
              <a:gd name="connsiteX19" fmla="*/ 2216288 w 6499502"/>
              <a:gd name="connsiteY19" fmla="*/ 3911600 h 5940425"/>
              <a:gd name="connsiteX20" fmla="*/ 0 w 6499502"/>
              <a:gd name="connsiteY20" fmla="*/ 2028825 h 5940425"/>
              <a:gd name="connsiteX21" fmla="*/ 2066926 w 6499502"/>
              <a:gd name="connsiteY21" fmla="*/ 2028825 h 5940425"/>
              <a:gd name="connsiteX22" fmla="*/ 2066926 w 6499502"/>
              <a:gd name="connsiteY22" fmla="*/ 3911600 h 5940425"/>
              <a:gd name="connsiteX23" fmla="*/ 0 w 6499502"/>
              <a:gd name="connsiteY23" fmla="*/ 3911600 h 5940425"/>
              <a:gd name="connsiteX24" fmla="*/ 4432576 w 6499502"/>
              <a:gd name="connsiteY24" fmla="*/ 0 h 5940425"/>
              <a:gd name="connsiteX25" fmla="*/ 6499502 w 6499502"/>
              <a:gd name="connsiteY25" fmla="*/ 0 h 5940425"/>
              <a:gd name="connsiteX26" fmla="*/ 6499502 w 6499502"/>
              <a:gd name="connsiteY26" fmla="*/ 1882775 h 5940425"/>
              <a:gd name="connsiteX27" fmla="*/ 4432576 w 6499502"/>
              <a:gd name="connsiteY27" fmla="*/ 1882775 h 5940425"/>
              <a:gd name="connsiteX28" fmla="*/ 2216288 w 6499502"/>
              <a:gd name="connsiteY28" fmla="*/ 0 h 5940425"/>
              <a:gd name="connsiteX29" fmla="*/ 4283214 w 6499502"/>
              <a:gd name="connsiteY29" fmla="*/ 0 h 5940425"/>
              <a:gd name="connsiteX30" fmla="*/ 4283214 w 6499502"/>
              <a:gd name="connsiteY30" fmla="*/ 1882775 h 5940425"/>
              <a:gd name="connsiteX31" fmla="*/ 2216288 w 6499502"/>
              <a:gd name="connsiteY31" fmla="*/ 1882775 h 5940425"/>
              <a:gd name="connsiteX32" fmla="*/ 0 w 6499502"/>
              <a:gd name="connsiteY32" fmla="*/ 0 h 5940425"/>
              <a:gd name="connsiteX33" fmla="*/ 2066926 w 6499502"/>
              <a:gd name="connsiteY33" fmla="*/ 0 h 5940425"/>
              <a:gd name="connsiteX34" fmla="*/ 2066926 w 6499502"/>
              <a:gd name="connsiteY34" fmla="*/ 1882775 h 5940425"/>
              <a:gd name="connsiteX35" fmla="*/ 0 w 6499502"/>
              <a:gd name="connsiteY35" fmla="*/ 1882775 h 594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99502" h="5940425">
                <a:moveTo>
                  <a:pt x="4432576" y="4057650"/>
                </a:moveTo>
                <a:lnTo>
                  <a:pt x="6499502" y="4057650"/>
                </a:lnTo>
                <a:lnTo>
                  <a:pt x="6499502" y="5940425"/>
                </a:lnTo>
                <a:lnTo>
                  <a:pt x="4432576" y="5940425"/>
                </a:lnTo>
                <a:close/>
                <a:moveTo>
                  <a:pt x="2216288" y="4057650"/>
                </a:moveTo>
                <a:lnTo>
                  <a:pt x="4283214" y="4057650"/>
                </a:lnTo>
                <a:lnTo>
                  <a:pt x="4283214" y="5940425"/>
                </a:lnTo>
                <a:lnTo>
                  <a:pt x="2216288" y="5940425"/>
                </a:lnTo>
                <a:close/>
                <a:moveTo>
                  <a:pt x="0" y="4057650"/>
                </a:moveTo>
                <a:lnTo>
                  <a:pt x="2066926" y="4057650"/>
                </a:lnTo>
                <a:lnTo>
                  <a:pt x="2066926" y="5940425"/>
                </a:lnTo>
                <a:lnTo>
                  <a:pt x="0" y="5940425"/>
                </a:lnTo>
                <a:close/>
                <a:moveTo>
                  <a:pt x="4432576" y="2028825"/>
                </a:moveTo>
                <a:lnTo>
                  <a:pt x="6499502" y="2028825"/>
                </a:lnTo>
                <a:lnTo>
                  <a:pt x="6499502" y="3911600"/>
                </a:lnTo>
                <a:lnTo>
                  <a:pt x="4432576" y="3911600"/>
                </a:lnTo>
                <a:close/>
                <a:moveTo>
                  <a:pt x="2216288" y="2028825"/>
                </a:moveTo>
                <a:lnTo>
                  <a:pt x="4283214" y="2028825"/>
                </a:lnTo>
                <a:lnTo>
                  <a:pt x="4283214" y="3911600"/>
                </a:lnTo>
                <a:lnTo>
                  <a:pt x="2216288" y="3911600"/>
                </a:lnTo>
                <a:close/>
                <a:moveTo>
                  <a:pt x="0" y="2028825"/>
                </a:moveTo>
                <a:lnTo>
                  <a:pt x="2066926" y="2028825"/>
                </a:lnTo>
                <a:lnTo>
                  <a:pt x="2066926" y="3911600"/>
                </a:lnTo>
                <a:lnTo>
                  <a:pt x="0" y="3911600"/>
                </a:lnTo>
                <a:close/>
                <a:moveTo>
                  <a:pt x="4432576" y="0"/>
                </a:moveTo>
                <a:lnTo>
                  <a:pt x="6499502" y="0"/>
                </a:lnTo>
                <a:lnTo>
                  <a:pt x="6499502" y="1882775"/>
                </a:lnTo>
                <a:lnTo>
                  <a:pt x="4432576" y="1882775"/>
                </a:lnTo>
                <a:close/>
                <a:moveTo>
                  <a:pt x="2216288" y="0"/>
                </a:moveTo>
                <a:lnTo>
                  <a:pt x="4283214" y="0"/>
                </a:lnTo>
                <a:lnTo>
                  <a:pt x="4283214" y="1882775"/>
                </a:lnTo>
                <a:lnTo>
                  <a:pt x="2216288" y="1882775"/>
                </a:lnTo>
                <a:close/>
                <a:moveTo>
                  <a:pt x="0" y="0"/>
                </a:moveTo>
                <a:lnTo>
                  <a:pt x="2066926" y="0"/>
                </a:lnTo>
                <a:lnTo>
                  <a:pt x="2066926" y="1882775"/>
                </a:lnTo>
                <a:lnTo>
                  <a:pt x="0" y="18827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596928"/>
            <a:ext cx="4810125" cy="3267268"/>
          </a:xfrm>
        </p:spPr>
        <p:txBody>
          <a:bodyPr anchor="ctr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3933498" y="4952673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B43515-5C7A-4125-B76D-8A24D2BBE5EC}"/>
              </a:ext>
            </a:extLst>
          </p:cNvPr>
          <p:cNvSpPr/>
          <p:nvPr userDrawn="1"/>
        </p:nvSpPr>
        <p:spPr>
          <a:xfrm>
            <a:off x="371475" y="1011911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9A713B-4176-4C86-9E87-4ADBD6F444FB}"/>
              </a:ext>
            </a:extLst>
          </p:cNvPr>
          <p:cNvSpPr/>
          <p:nvPr userDrawn="1"/>
        </p:nvSpPr>
        <p:spPr>
          <a:xfrm>
            <a:off x="620587" y="671713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622333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917949"/>
            <a:ext cx="6915150" cy="2268337"/>
          </a:xfrm>
        </p:spPr>
        <p:txBody>
          <a:bodyPr anchor="ctr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5222179" y="2327274"/>
            <a:ext cx="2176462" cy="15112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A0623C-0B34-4074-8AA0-6428A5AF07A3}"/>
              </a:ext>
            </a:extLst>
          </p:cNvPr>
          <p:cNvSpPr/>
          <p:nvPr userDrawn="1"/>
        </p:nvSpPr>
        <p:spPr>
          <a:xfrm>
            <a:off x="7468839" y="3917949"/>
            <a:ext cx="2176462" cy="22828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B5D335A5-A601-4D8A-AEF5-F34792FF56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1474" y="260351"/>
            <a:ext cx="11520489" cy="5940424"/>
          </a:xfrm>
          <a:custGeom>
            <a:avLst/>
            <a:gdLst>
              <a:gd name="connsiteX0" fmla="*/ 9344026 w 11520489"/>
              <a:gd name="connsiteY0" fmla="*/ 3657598 h 5940424"/>
              <a:gd name="connsiteX1" fmla="*/ 11520489 w 11520489"/>
              <a:gd name="connsiteY1" fmla="*/ 3657598 h 5940424"/>
              <a:gd name="connsiteX2" fmla="*/ 11520489 w 11520489"/>
              <a:gd name="connsiteY2" fmla="*/ 5940424 h 5940424"/>
              <a:gd name="connsiteX3" fmla="*/ 9344026 w 11520489"/>
              <a:gd name="connsiteY3" fmla="*/ 5940424 h 5940424"/>
              <a:gd name="connsiteX4" fmla="*/ 9344026 w 11520489"/>
              <a:gd name="connsiteY4" fmla="*/ 2066924 h 5940424"/>
              <a:gd name="connsiteX5" fmla="*/ 11520489 w 11520489"/>
              <a:gd name="connsiteY5" fmla="*/ 2066924 h 5940424"/>
              <a:gd name="connsiteX6" fmla="*/ 11520489 w 11520489"/>
              <a:gd name="connsiteY6" fmla="*/ 3578224 h 5940424"/>
              <a:gd name="connsiteX7" fmla="*/ 9344026 w 11520489"/>
              <a:gd name="connsiteY7" fmla="*/ 3578224 h 5940424"/>
              <a:gd name="connsiteX8" fmla="*/ 7097365 w 11520489"/>
              <a:gd name="connsiteY8" fmla="*/ 2066924 h 5940424"/>
              <a:gd name="connsiteX9" fmla="*/ 9273828 w 11520489"/>
              <a:gd name="connsiteY9" fmla="*/ 2066924 h 5940424"/>
              <a:gd name="connsiteX10" fmla="*/ 9273828 w 11520489"/>
              <a:gd name="connsiteY10" fmla="*/ 3578224 h 5940424"/>
              <a:gd name="connsiteX11" fmla="*/ 7097365 w 11520489"/>
              <a:gd name="connsiteY11" fmla="*/ 3578224 h 5940424"/>
              <a:gd name="connsiteX12" fmla="*/ 2604044 w 11520489"/>
              <a:gd name="connsiteY12" fmla="*/ 2066923 h 5940424"/>
              <a:gd name="connsiteX13" fmla="*/ 4780506 w 11520489"/>
              <a:gd name="connsiteY13" fmla="*/ 2066923 h 5940424"/>
              <a:gd name="connsiteX14" fmla="*/ 4780506 w 11520489"/>
              <a:gd name="connsiteY14" fmla="*/ 3578222 h 5940424"/>
              <a:gd name="connsiteX15" fmla="*/ 2604044 w 11520489"/>
              <a:gd name="connsiteY15" fmla="*/ 3578222 h 5940424"/>
              <a:gd name="connsiteX16" fmla="*/ 0 w 11520489"/>
              <a:gd name="connsiteY16" fmla="*/ 2066923 h 5940424"/>
              <a:gd name="connsiteX17" fmla="*/ 2533843 w 11520489"/>
              <a:gd name="connsiteY17" fmla="*/ 2066923 h 5940424"/>
              <a:gd name="connsiteX18" fmla="*/ 2533843 w 11520489"/>
              <a:gd name="connsiteY18" fmla="*/ 3578222 h 5940424"/>
              <a:gd name="connsiteX19" fmla="*/ 0 w 11520489"/>
              <a:gd name="connsiteY19" fmla="*/ 3578222 h 5940424"/>
              <a:gd name="connsiteX20" fmla="*/ 2604046 w 11520489"/>
              <a:gd name="connsiteY20" fmla="*/ 0 h 5940424"/>
              <a:gd name="connsiteX21" fmla="*/ 4780509 w 11520489"/>
              <a:gd name="connsiteY21" fmla="*/ 0 h 5940424"/>
              <a:gd name="connsiteX22" fmla="*/ 4780509 w 11520489"/>
              <a:gd name="connsiteY22" fmla="*/ 1987550 h 5940424"/>
              <a:gd name="connsiteX23" fmla="*/ 2604046 w 11520489"/>
              <a:gd name="connsiteY23" fmla="*/ 1987550 h 5940424"/>
              <a:gd name="connsiteX24" fmla="*/ 2 w 11520489"/>
              <a:gd name="connsiteY24" fmla="*/ 0 h 5940424"/>
              <a:gd name="connsiteX25" fmla="*/ 2533845 w 11520489"/>
              <a:gd name="connsiteY25" fmla="*/ 0 h 5940424"/>
              <a:gd name="connsiteX26" fmla="*/ 2533845 w 11520489"/>
              <a:gd name="connsiteY26" fmla="*/ 1987550 h 5940424"/>
              <a:gd name="connsiteX27" fmla="*/ 2 w 11520489"/>
              <a:gd name="connsiteY27" fmla="*/ 1987550 h 5940424"/>
              <a:gd name="connsiteX28" fmla="*/ 7097365 w 11520489"/>
              <a:gd name="connsiteY28" fmla="*/ 0 h 5940424"/>
              <a:gd name="connsiteX29" fmla="*/ 9273828 w 11520489"/>
              <a:gd name="connsiteY29" fmla="*/ 0 h 5940424"/>
              <a:gd name="connsiteX30" fmla="*/ 9273828 w 11520489"/>
              <a:gd name="connsiteY30" fmla="*/ 1987550 h 5940424"/>
              <a:gd name="connsiteX31" fmla="*/ 7097365 w 11520489"/>
              <a:gd name="connsiteY31" fmla="*/ 1987550 h 5940424"/>
              <a:gd name="connsiteX32" fmla="*/ 4850705 w 11520489"/>
              <a:gd name="connsiteY32" fmla="*/ 0 h 5940424"/>
              <a:gd name="connsiteX33" fmla="*/ 7027168 w 11520489"/>
              <a:gd name="connsiteY33" fmla="*/ 0 h 5940424"/>
              <a:gd name="connsiteX34" fmla="*/ 7027168 w 11520489"/>
              <a:gd name="connsiteY34" fmla="*/ 1987550 h 5940424"/>
              <a:gd name="connsiteX35" fmla="*/ 4850705 w 11520489"/>
              <a:gd name="connsiteY35" fmla="*/ 1987550 h 5940424"/>
              <a:gd name="connsiteX36" fmla="*/ 9344025 w 11520489"/>
              <a:gd name="connsiteY36" fmla="*/ 0 h 5940424"/>
              <a:gd name="connsiteX37" fmla="*/ 11520488 w 11520489"/>
              <a:gd name="connsiteY37" fmla="*/ 0 h 5940424"/>
              <a:gd name="connsiteX38" fmla="*/ 11520488 w 11520489"/>
              <a:gd name="connsiteY38" fmla="*/ 1987550 h 5940424"/>
              <a:gd name="connsiteX39" fmla="*/ 9344025 w 11520489"/>
              <a:gd name="connsiteY39" fmla="*/ 1987550 h 5940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520489" h="5940424">
                <a:moveTo>
                  <a:pt x="9344026" y="3657598"/>
                </a:moveTo>
                <a:lnTo>
                  <a:pt x="11520489" y="3657598"/>
                </a:lnTo>
                <a:lnTo>
                  <a:pt x="11520489" y="5940424"/>
                </a:lnTo>
                <a:lnTo>
                  <a:pt x="9344026" y="5940424"/>
                </a:lnTo>
                <a:close/>
                <a:moveTo>
                  <a:pt x="9344026" y="2066924"/>
                </a:moveTo>
                <a:lnTo>
                  <a:pt x="11520489" y="2066924"/>
                </a:lnTo>
                <a:lnTo>
                  <a:pt x="11520489" y="3578224"/>
                </a:lnTo>
                <a:lnTo>
                  <a:pt x="9344026" y="3578224"/>
                </a:lnTo>
                <a:close/>
                <a:moveTo>
                  <a:pt x="7097365" y="2066924"/>
                </a:moveTo>
                <a:lnTo>
                  <a:pt x="9273828" y="2066924"/>
                </a:lnTo>
                <a:lnTo>
                  <a:pt x="9273828" y="3578224"/>
                </a:lnTo>
                <a:lnTo>
                  <a:pt x="7097365" y="3578224"/>
                </a:lnTo>
                <a:close/>
                <a:moveTo>
                  <a:pt x="2604044" y="2066923"/>
                </a:moveTo>
                <a:lnTo>
                  <a:pt x="4780506" y="2066923"/>
                </a:lnTo>
                <a:lnTo>
                  <a:pt x="4780506" y="3578222"/>
                </a:lnTo>
                <a:lnTo>
                  <a:pt x="2604044" y="3578222"/>
                </a:lnTo>
                <a:close/>
                <a:moveTo>
                  <a:pt x="0" y="2066923"/>
                </a:moveTo>
                <a:lnTo>
                  <a:pt x="2533843" y="2066923"/>
                </a:lnTo>
                <a:lnTo>
                  <a:pt x="2533843" y="3578222"/>
                </a:lnTo>
                <a:lnTo>
                  <a:pt x="0" y="3578222"/>
                </a:lnTo>
                <a:close/>
                <a:moveTo>
                  <a:pt x="2604046" y="0"/>
                </a:moveTo>
                <a:lnTo>
                  <a:pt x="4780509" y="0"/>
                </a:lnTo>
                <a:lnTo>
                  <a:pt x="4780509" y="1987550"/>
                </a:lnTo>
                <a:lnTo>
                  <a:pt x="2604046" y="1987550"/>
                </a:lnTo>
                <a:close/>
                <a:moveTo>
                  <a:pt x="2" y="0"/>
                </a:moveTo>
                <a:lnTo>
                  <a:pt x="2533845" y="0"/>
                </a:lnTo>
                <a:lnTo>
                  <a:pt x="2533845" y="1987550"/>
                </a:lnTo>
                <a:lnTo>
                  <a:pt x="2" y="1987550"/>
                </a:lnTo>
                <a:close/>
                <a:moveTo>
                  <a:pt x="7097365" y="0"/>
                </a:moveTo>
                <a:lnTo>
                  <a:pt x="9273828" y="0"/>
                </a:lnTo>
                <a:lnTo>
                  <a:pt x="9273828" y="1987550"/>
                </a:lnTo>
                <a:lnTo>
                  <a:pt x="7097365" y="1987550"/>
                </a:lnTo>
                <a:close/>
                <a:moveTo>
                  <a:pt x="4850705" y="0"/>
                </a:moveTo>
                <a:lnTo>
                  <a:pt x="7027168" y="0"/>
                </a:lnTo>
                <a:lnTo>
                  <a:pt x="7027168" y="1987550"/>
                </a:lnTo>
                <a:lnTo>
                  <a:pt x="4850705" y="1987550"/>
                </a:lnTo>
                <a:close/>
                <a:moveTo>
                  <a:pt x="9344025" y="0"/>
                </a:moveTo>
                <a:lnTo>
                  <a:pt x="11520488" y="0"/>
                </a:lnTo>
                <a:lnTo>
                  <a:pt x="11520488" y="1987550"/>
                </a:lnTo>
                <a:lnTo>
                  <a:pt x="9344025" y="19875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83340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A6C789F-805A-4494-8430-C63414191AC2}"/>
              </a:ext>
            </a:extLst>
          </p:cNvPr>
          <p:cNvSpPr/>
          <p:nvPr userDrawn="1"/>
        </p:nvSpPr>
        <p:spPr>
          <a:xfrm>
            <a:off x="371475" y="1526382"/>
            <a:ext cx="3595688" cy="456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8224838" y="1526382"/>
            <a:ext cx="3595688" cy="4562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026" y="1724025"/>
            <a:ext cx="314325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282" y="1712119"/>
            <a:ext cx="314280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67163" y="1233488"/>
            <a:ext cx="4257675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6615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6200775" y="1233487"/>
            <a:ext cx="5619751" cy="27336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1357414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757863" cy="24156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B9795E85-7B91-41BB-9DF4-A4893AA48F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0775" y="3967163"/>
            <a:ext cx="5619750" cy="24145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5757863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48474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0182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8" cy="238136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11520488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3808206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08236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5E3050-1157-4448-A84E-5AC72FC84A7F}"/>
              </a:ext>
            </a:extLst>
          </p:cNvPr>
          <p:cNvCxnSpPr/>
          <p:nvPr userDrawn="1"/>
        </p:nvCxnSpPr>
        <p:spPr>
          <a:xfrm>
            <a:off x="6131719" y="3774712"/>
            <a:ext cx="0" cy="24718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3863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5DEB4D-1697-4E72-B2BF-F5EA1EF3B009}"/>
              </a:ext>
            </a:extLst>
          </p:cNvPr>
          <p:cNvSpPr/>
          <p:nvPr userDrawn="1"/>
        </p:nvSpPr>
        <p:spPr>
          <a:xfrm>
            <a:off x="7162799" y="3052634"/>
            <a:ext cx="1368533" cy="11301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334424"/>
            <a:ext cx="4448175" cy="1520824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9563" y="3118775"/>
            <a:ext cx="2927311" cy="308199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3118776"/>
            <a:ext cx="2926800" cy="308192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4421AF3-217F-49BD-BF47-1140F3F445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08415" y="-4277"/>
            <a:ext cx="7283585" cy="6204974"/>
          </a:xfrm>
          <a:custGeom>
            <a:avLst/>
            <a:gdLst>
              <a:gd name="connsiteX0" fmla="*/ 4914900 w 7283585"/>
              <a:gd name="connsiteY0" fmla="*/ 4064000 h 6204974"/>
              <a:gd name="connsiteX1" fmla="*/ 7283585 w 7283585"/>
              <a:gd name="connsiteY1" fmla="*/ 4064000 h 6204974"/>
              <a:gd name="connsiteX2" fmla="*/ 7283585 w 7283585"/>
              <a:gd name="connsiteY2" fmla="*/ 6204974 h 6204974"/>
              <a:gd name="connsiteX3" fmla="*/ 4914900 w 7283585"/>
              <a:gd name="connsiteY3" fmla="*/ 6204974 h 6204974"/>
              <a:gd name="connsiteX4" fmla="*/ 4914900 w 7283585"/>
              <a:gd name="connsiteY4" fmla="*/ 2032000 h 6204974"/>
              <a:gd name="connsiteX5" fmla="*/ 7283585 w 7283585"/>
              <a:gd name="connsiteY5" fmla="*/ 2032000 h 6204974"/>
              <a:gd name="connsiteX6" fmla="*/ 7283585 w 7283585"/>
              <a:gd name="connsiteY6" fmla="*/ 3946525 h 6204974"/>
              <a:gd name="connsiteX7" fmla="*/ 4914900 w 7283585"/>
              <a:gd name="connsiteY7" fmla="*/ 3946525 h 6204974"/>
              <a:gd name="connsiteX8" fmla="*/ 2457450 w 7283585"/>
              <a:gd name="connsiteY8" fmla="*/ 2032000 h 6204974"/>
              <a:gd name="connsiteX9" fmla="*/ 4826135 w 7283585"/>
              <a:gd name="connsiteY9" fmla="*/ 2032000 h 6204974"/>
              <a:gd name="connsiteX10" fmla="*/ 4826135 w 7283585"/>
              <a:gd name="connsiteY10" fmla="*/ 3946525 h 6204974"/>
              <a:gd name="connsiteX11" fmla="*/ 2457450 w 7283585"/>
              <a:gd name="connsiteY11" fmla="*/ 3946525 h 6204974"/>
              <a:gd name="connsiteX12" fmla="*/ 0 w 7283585"/>
              <a:gd name="connsiteY12" fmla="*/ 8552 h 6204974"/>
              <a:gd name="connsiteX13" fmla="*/ 2368685 w 7283585"/>
              <a:gd name="connsiteY13" fmla="*/ 8552 h 6204974"/>
              <a:gd name="connsiteX14" fmla="*/ 2368685 w 7283585"/>
              <a:gd name="connsiteY14" fmla="*/ 1923077 h 6204974"/>
              <a:gd name="connsiteX15" fmla="*/ 0 w 7283585"/>
              <a:gd name="connsiteY15" fmla="*/ 1923077 h 6204974"/>
              <a:gd name="connsiteX16" fmla="*/ 2457450 w 7283585"/>
              <a:gd name="connsiteY16" fmla="*/ 4276 h 6204974"/>
              <a:gd name="connsiteX17" fmla="*/ 4826135 w 7283585"/>
              <a:gd name="connsiteY17" fmla="*/ 4276 h 6204974"/>
              <a:gd name="connsiteX18" fmla="*/ 4826135 w 7283585"/>
              <a:gd name="connsiteY18" fmla="*/ 1918801 h 6204974"/>
              <a:gd name="connsiteX19" fmla="*/ 2457450 w 7283585"/>
              <a:gd name="connsiteY19" fmla="*/ 1918801 h 6204974"/>
              <a:gd name="connsiteX20" fmla="*/ 4914900 w 7283585"/>
              <a:gd name="connsiteY20" fmla="*/ 0 h 6204974"/>
              <a:gd name="connsiteX21" fmla="*/ 7283585 w 7283585"/>
              <a:gd name="connsiteY21" fmla="*/ 0 h 6204974"/>
              <a:gd name="connsiteX22" fmla="*/ 7283585 w 7283585"/>
              <a:gd name="connsiteY22" fmla="*/ 1914525 h 6204974"/>
              <a:gd name="connsiteX23" fmla="*/ 4914900 w 7283585"/>
              <a:gd name="connsiteY23" fmla="*/ 1914525 h 620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83585" h="6204974">
                <a:moveTo>
                  <a:pt x="4914900" y="4064000"/>
                </a:moveTo>
                <a:lnTo>
                  <a:pt x="7283585" y="4064000"/>
                </a:lnTo>
                <a:lnTo>
                  <a:pt x="7283585" y="6204974"/>
                </a:lnTo>
                <a:lnTo>
                  <a:pt x="4914900" y="6204974"/>
                </a:lnTo>
                <a:close/>
                <a:moveTo>
                  <a:pt x="4914900" y="2032000"/>
                </a:moveTo>
                <a:lnTo>
                  <a:pt x="7283585" y="2032000"/>
                </a:lnTo>
                <a:lnTo>
                  <a:pt x="7283585" y="3946525"/>
                </a:lnTo>
                <a:lnTo>
                  <a:pt x="4914900" y="3946525"/>
                </a:lnTo>
                <a:close/>
                <a:moveTo>
                  <a:pt x="2457450" y="2032000"/>
                </a:moveTo>
                <a:lnTo>
                  <a:pt x="4826135" y="2032000"/>
                </a:lnTo>
                <a:lnTo>
                  <a:pt x="4826135" y="3946525"/>
                </a:lnTo>
                <a:lnTo>
                  <a:pt x="2457450" y="3946525"/>
                </a:lnTo>
                <a:close/>
                <a:moveTo>
                  <a:pt x="0" y="8552"/>
                </a:moveTo>
                <a:lnTo>
                  <a:pt x="2368685" y="8552"/>
                </a:lnTo>
                <a:lnTo>
                  <a:pt x="2368685" y="1923077"/>
                </a:lnTo>
                <a:lnTo>
                  <a:pt x="0" y="1923077"/>
                </a:lnTo>
                <a:close/>
                <a:moveTo>
                  <a:pt x="2457450" y="4276"/>
                </a:moveTo>
                <a:lnTo>
                  <a:pt x="4826135" y="4276"/>
                </a:lnTo>
                <a:lnTo>
                  <a:pt x="4826135" y="1918801"/>
                </a:lnTo>
                <a:lnTo>
                  <a:pt x="2457450" y="1918801"/>
                </a:lnTo>
                <a:close/>
                <a:moveTo>
                  <a:pt x="4914900" y="0"/>
                </a:moveTo>
                <a:lnTo>
                  <a:pt x="7283585" y="0"/>
                </a:lnTo>
                <a:lnTo>
                  <a:pt x="7283585" y="1914525"/>
                </a:lnTo>
                <a:lnTo>
                  <a:pt x="4914900" y="19145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5378D9-445B-4812-AE73-9B2CF92DCDF1}"/>
              </a:ext>
            </a:extLst>
          </p:cNvPr>
          <p:cNvSpPr/>
          <p:nvPr userDrawn="1"/>
        </p:nvSpPr>
        <p:spPr>
          <a:xfrm>
            <a:off x="6210299" y="2027725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69B8CC-B741-4501-A871-F6CC58941F5C}"/>
              </a:ext>
            </a:extLst>
          </p:cNvPr>
          <p:cNvSpPr/>
          <p:nvPr userDrawn="1"/>
        </p:nvSpPr>
        <p:spPr>
          <a:xfrm>
            <a:off x="8661263" y="4055448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ED9C5BC-5F16-4DC8-BAA3-30A378B7F5FB}"/>
              </a:ext>
            </a:extLst>
          </p:cNvPr>
          <p:cNvCxnSpPr>
            <a:cxnSpLocks/>
          </p:cNvCxnSpPr>
          <p:nvPr userDrawn="1"/>
        </p:nvCxnSpPr>
        <p:spPr>
          <a:xfrm>
            <a:off x="3452019" y="3106075"/>
            <a:ext cx="0" cy="30947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F0E9B02-FBE7-4B3F-833A-FCDE146B2DAD}"/>
              </a:ext>
            </a:extLst>
          </p:cNvPr>
          <p:cNvSpPr/>
          <p:nvPr userDrawn="1"/>
        </p:nvSpPr>
        <p:spPr>
          <a:xfrm>
            <a:off x="0" y="1405862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589608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73E3AB81-FB3C-492F-8AB9-CFC37EECCE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11520488" cy="6121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2C4CC9-6F35-4EBF-857F-EBD298D77347}"/>
              </a:ext>
            </a:extLst>
          </p:cNvPr>
          <p:cNvSpPr/>
          <p:nvPr userDrawn="1"/>
        </p:nvSpPr>
        <p:spPr>
          <a:xfrm>
            <a:off x="1578741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D54A23-014A-49B4-9E28-7641C8A4F0C1}"/>
              </a:ext>
            </a:extLst>
          </p:cNvPr>
          <p:cNvSpPr/>
          <p:nvPr userDrawn="1"/>
        </p:nvSpPr>
        <p:spPr>
          <a:xfrm>
            <a:off x="6184487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4" y="1233488"/>
            <a:ext cx="9016993" cy="761076"/>
          </a:xfrm>
        </p:spPr>
        <p:txBody>
          <a:bodyPr anchor="ctr">
            <a:no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8091" y="2424864"/>
            <a:ext cx="4132800" cy="28332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2820" y="2424864"/>
            <a:ext cx="4131850" cy="283210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958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2/27/2023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643266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3E1565-5B33-4914-9800-50B8400266FF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E438B2E-01A6-453B-928D-97D9843816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756" y="260350"/>
            <a:ext cx="11520488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110570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04FC023-3732-4036-B4DA-F34DC45303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1999" cy="6857999"/>
          </a:xfrm>
          <a:custGeom>
            <a:avLst/>
            <a:gdLst>
              <a:gd name="connsiteX0" fmla="*/ 9194799 w 12191999"/>
              <a:gd name="connsiteY0" fmla="*/ 4114799 h 6108699"/>
              <a:gd name="connsiteX1" fmla="*/ 12191999 w 12191999"/>
              <a:gd name="connsiteY1" fmla="*/ 4114799 h 6108699"/>
              <a:gd name="connsiteX2" fmla="*/ 12191999 w 12191999"/>
              <a:gd name="connsiteY2" fmla="*/ 6108699 h 6108699"/>
              <a:gd name="connsiteX3" fmla="*/ 9194799 w 12191999"/>
              <a:gd name="connsiteY3" fmla="*/ 6108699 h 6108699"/>
              <a:gd name="connsiteX4" fmla="*/ 6129865 w 12191999"/>
              <a:gd name="connsiteY4" fmla="*/ 4114799 h 6108699"/>
              <a:gd name="connsiteX5" fmla="*/ 9127065 w 12191999"/>
              <a:gd name="connsiteY5" fmla="*/ 4114799 h 6108699"/>
              <a:gd name="connsiteX6" fmla="*/ 9127065 w 12191999"/>
              <a:gd name="connsiteY6" fmla="*/ 6108699 h 6108699"/>
              <a:gd name="connsiteX7" fmla="*/ 6129865 w 12191999"/>
              <a:gd name="connsiteY7" fmla="*/ 6108699 h 6108699"/>
              <a:gd name="connsiteX8" fmla="*/ 3064933 w 12191999"/>
              <a:gd name="connsiteY8" fmla="*/ 4114799 h 6108699"/>
              <a:gd name="connsiteX9" fmla="*/ 6062132 w 12191999"/>
              <a:gd name="connsiteY9" fmla="*/ 4114799 h 6108699"/>
              <a:gd name="connsiteX10" fmla="*/ 6062132 w 12191999"/>
              <a:gd name="connsiteY10" fmla="*/ 6108699 h 6108699"/>
              <a:gd name="connsiteX11" fmla="*/ 3064933 w 12191999"/>
              <a:gd name="connsiteY11" fmla="*/ 6108699 h 6108699"/>
              <a:gd name="connsiteX12" fmla="*/ 0 w 12191999"/>
              <a:gd name="connsiteY12" fmla="*/ 4114799 h 6108699"/>
              <a:gd name="connsiteX13" fmla="*/ 2997200 w 12191999"/>
              <a:gd name="connsiteY13" fmla="*/ 4114799 h 6108699"/>
              <a:gd name="connsiteX14" fmla="*/ 2997200 w 12191999"/>
              <a:gd name="connsiteY14" fmla="*/ 6108699 h 6108699"/>
              <a:gd name="connsiteX15" fmla="*/ 0 w 12191999"/>
              <a:gd name="connsiteY15" fmla="*/ 6108699 h 6108699"/>
              <a:gd name="connsiteX16" fmla="*/ 9194799 w 12191999"/>
              <a:gd name="connsiteY16" fmla="*/ 2057400 h 6108699"/>
              <a:gd name="connsiteX17" fmla="*/ 12191999 w 12191999"/>
              <a:gd name="connsiteY17" fmla="*/ 2057400 h 6108699"/>
              <a:gd name="connsiteX18" fmla="*/ 12191999 w 12191999"/>
              <a:gd name="connsiteY18" fmla="*/ 4051299 h 6108699"/>
              <a:gd name="connsiteX19" fmla="*/ 9194799 w 12191999"/>
              <a:gd name="connsiteY19" fmla="*/ 4051299 h 6108699"/>
              <a:gd name="connsiteX20" fmla="*/ 6129865 w 12191999"/>
              <a:gd name="connsiteY20" fmla="*/ 2057400 h 6108699"/>
              <a:gd name="connsiteX21" fmla="*/ 9127065 w 12191999"/>
              <a:gd name="connsiteY21" fmla="*/ 2057400 h 6108699"/>
              <a:gd name="connsiteX22" fmla="*/ 9127065 w 12191999"/>
              <a:gd name="connsiteY22" fmla="*/ 4051299 h 6108699"/>
              <a:gd name="connsiteX23" fmla="*/ 6129865 w 12191999"/>
              <a:gd name="connsiteY23" fmla="*/ 4051299 h 6108699"/>
              <a:gd name="connsiteX24" fmla="*/ 3064934 w 12191999"/>
              <a:gd name="connsiteY24" fmla="*/ 2057400 h 6108699"/>
              <a:gd name="connsiteX25" fmla="*/ 6062132 w 12191999"/>
              <a:gd name="connsiteY25" fmla="*/ 2057400 h 6108699"/>
              <a:gd name="connsiteX26" fmla="*/ 6062132 w 12191999"/>
              <a:gd name="connsiteY26" fmla="*/ 4051299 h 6108699"/>
              <a:gd name="connsiteX27" fmla="*/ 3064934 w 12191999"/>
              <a:gd name="connsiteY27" fmla="*/ 4051299 h 6108699"/>
              <a:gd name="connsiteX28" fmla="*/ 0 w 12191999"/>
              <a:gd name="connsiteY28" fmla="*/ 2057400 h 6108699"/>
              <a:gd name="connsiteX29" fmla="*/ 2997200 w 12191999"/>
              <a:gd name="connsiteY29" fmla="*/ 2057400 h 6108699"/>
              <a:gd name="connsiteX30" fmla="*/ 2997200 w 12191999"/>
              <a:gd name="connsiteY30" fmla="*/ 4051299 h 6108699"/>
              <a:gd name="connsiteX31" fmla="*/ 0 w 12191999"/>
              <a:gd name="connsiteY31" fmla="*/ 4051299 h 6108699"/>
              <a:gd name="connsiteX32" fmla="*/ 9194799 w 12191999"/>
              <a:gd name="connsiteY32" fmla="*/ 0 h 6108699"/>
              <a:gd name="connsiteX33" fmla="*/ 12191999 w 12191999"/>
              <a:gd name="connsiteY33" fmla="*/ 0 h 6108699"/>
              <a:gd name="connsiteX34" fmla="*/ 12191999 w 12191999"/>
              <a:gd name="connsiteY34" fmla="*/ 1993900 h 6108699"/>
              <a:gd name="connsiteX35" fmla="*/ 9194799 w 12191999"/>
              <a:gd name="connsiteY35" fmla="*/ 1993900 h 6108699"/>
              <a:gd name="connsiteX36" fmla="*/ 6129865 w 12191999"/>
              <a:gd name="connsiteY36" fmla="*/ 0 h 6108699"/>
              <a:gd name="connsiteX37" fmla="*/ 9127065 w 12191999"/>
              <a:gd name="connsiteY37" fmla="*/ 0 h 6108699"/>
              <a:gd name="connsiteX38" fmla="*/ 9127065 w 12191999"/>
              <a:gd name="connsiteY38" fmla="*/ 1993900 h 6108699"/>
              <a:gd name="connsiteX39" fmla="*/ 6129865 w 12191999"/>
              <a:gd name="connsiteY39" fmla="*/ 1993900 h 6108699"/>
              <a:gd name="connsiteX40" fmla="*/ 3064934 w 12191999"/>
              <a:gd name="connsiteY40" fmla="*/ 0 h 6108699"/>
              <a:gd name="connsiteX41" fmla="*/ 6062132 w 12191999"/>
              <a:gd name="connsiteY41" fmla="*/ 0 h 6108699"/>
              <a:gd name="connsiteX42" fmla="*/ 6062132 w 12191999"/>
              <a:gd name="connsiteY42" fmla="*/ 1993900 h 6108699"/>
              <a:gd name="connsiteX43" fmla="*/ 3064934 w 12191999"/>
              <a:gd name="connsiteY43" fmla="*/ 1993900 h 6108699"/>
              <a:gd name="connsiteX44" fmla="*/ 1 w 12191999"/>
              <a:gd name="connsiteY44" fmla="*/ 0 h 6108699"/>
              <a:gd name="connsiteX45" fmla="*/ 2997201 w 12191999"/>
              <a:gd name="connsiteY45" fmla="*/ 0 h 6108699"/>
              <a:gd name="connsiteX46" fmla="*/ 2997201 w 12191999"/>
              <a:gd name="connsiteY46" fmla="*/ 1993900 h 6108699"/>
              <a:gd name="connsiteX47" fmla="*/ 1 w 12191999"/>
              <a:gd name="connsiteY47" fmla="*/ 1993900 h 610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191999" h="6108699">
                <a:moveTo>
                  <a:pt x="9194799" y="4114799"/>
                </a:moveTo>
                <a:lnTo>
                  <a:pt x="12191999" y="4114799"/>
                </a:lnTo>
                <a:lnTo>
                  <a:pt x="12191999" y="6108699"/>
                </a:lnTo>
                <a:lnTo>
                  <a:pt x="9194799" y="6108699"/>
                </a:lnTo>
                <a:close/>
                <a:moveTo>
                  <a:pt x="6129865" y="4114799"/>
                </a:moveTo>
                <a:lnTo>
                  <a:pt x="9127065" y="4114799"/>
                </a:lnTo>
                <a:lnTo>
                  <a:pt x="9127065" y="6108699"/>
                </a:lnTo>
                <a:lnTo>
                  <a:pt x="6129865" y="6108699"/>
                </a:lnTo>
                <a:close/>
                <a:moveTo>
                  <a:pt x="3064933" y="4114799"/>
                </a:moveTo>
                <a:lnTo>
                  <a:pt x="6062132" y="4114799"/>
                </a:lnTo>
                <a:lnTo>
                  <a:pt x="6062132" y="6108699"/>
                </a:lnTo>
                <a:lnTo>
                  <a:pt x="3064933" y="6108699"/>
                </a:lnTo>
                <a:close/>
                <a:moveTo>
                  <a:pt x="0" y="4114799"/>
                </a:moveTo>
                <a:lnTo>
                  <a:pt x="2997200" y="4114799"/>
                </a:lnTo>
                <a:lnTo>
                  <a:pt x="2997200" y="6108699"/>
                </a:lnTo>
                <a:lnTo>
                  <a:pt x="0" y="6108699"/>
                </a:lnTo>
                <a:close/>
                <a:moveTo>
                  <a:pt x="9194799" y="2057400"/>
                </a:moveTo>
                <a:lnTo>
                  <a:pt x="12191999" y="2057400"/>
                </a:lnTo>
                <a:lnTo>
                  <a:pt x="12191999" y="4051299"/>
                </a:lnTo>
                <a:lnTo>
                  <a:pt x="9194799" y="4051299"/>
                </a:lnTo>
                <a:close/>
                <a:moveTo>
                  <a:pt x="6129865" y="2057400"/>
                </a:moveTo>
                <a:lnTo>
                  <a:pt x="9127065" y="2057400"/>
                </a:lnTo>
                <a:lnTo>
                  <a:pt x="9127065" y="4051299"/>
                </a:lnTo>
                <a:lnTo>
                  <a:pt x="6129865" y="4051299"/>
                </a:lnTo>
                <a:close/>
                <a:moveTo>
                  <a:pt x="3064934" y="2057400"/>
                </a:moveTo>
                <a:lnTo>
                  <a:pt x="6062132" y="2057400"/>
                </a:lnTo>
                <a:lnTo>
                  <a:pt x="6062132" y="4051299"/>
                </a:lnTo>
                <a:lnTo>
                  <a:pt x="3064934" y="4051299"/>
                </a:lnTo>
                <a:close/>
                <a:moveTo>
                  <a:pt x="0" y="2057400"/>
                </a:moveTo>
                <a:lnTo>
                  <a:pt x="2997200" y="2057400"/>
                </a:lnTo>
                <a:lnTo>
                  <a:pt x="2997200" y="4051299"/>
                </a:lnTo>
                <a:lnTo>
                  <a:pt x="0" y="4051299"/>
                </a:lnTo>
                <a:close/>
                <a:moveTo>
                  <a:pt x="9194799" y="0"/>
                </a:moveTo>
                <a:lnTo>
                  <a:pt x="12191999" y="0"/>
                </a:lnTo>
                <a:lnTo>
                  <a:pt x="12191999" y="1993900"/>
                </a:lnTo>
                <a:lnTo>
                  <a:pt x="9194799" y="1993900"/>
                </a:lnTo>
                <a:close/>
                <a:moveTo>
                  <a:pt x="6129865" y="0"/>
                </a:moveTo>
                <a:lnTo>
                  <a:pt x="9127065" y="0"/>
                </a:lnTo>
                <a:lnTo>
                  <a:pt x="9127065" y="1993900"/>
                </a:lnTo>
                <a:lnTo>
                  <a:pt x="6129865" y="1993900"/>
                </a:lnTo>
                <a:close/>
                <a:moveTo>
                  <a:pt x="3064934" y="0"/>
                </a:moveTo>
                <a:lnTo>
                  <a:pt x="6062132" y="0"/>
                </a:lnTo>
                <a:lnTo>
                  <a:pt x="6062132" y="1993900"/>
                </a:lnTo>
                <a:lnTo>
                  <a:pt x="3064934" y="1993900"/>
                </a:lnTo>
                <a:close/>
                <a:moveTo>
                  <a:pt x="1" y="0"/>
                </a:moveTo>
                <a:lnTo>
                  <a:pt x="2997201" y="0"/>
                </a:lnTo>
                <a:lnTo>
                  <a:pt x="2997201" y="1993900"/>
                </a:lnTo>
                <a:lnTo>
                  <a:pt x="1" y="19939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609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D9C7DFC2-3A77-4761-A9AF-98963C5CCA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81575" y="260350"/>
            <a:ext cx="27400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4738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33488"/>
            <a:ext cx="12192001" cy="439102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8F30468-CC2E-4430-88DD-81D548B988FA}"/>
              </a:ext>
            </a:extLst>
          </p:cNvPr>
          <p:cNvGrpSpPr/>
          <p:nvPr userDrawn="1"/>
        </p:nvGrpSpPr>
        <p:grpSpPr>
          <a:xfrm>
            <a:off x="371474" y="260350"/>
            <a:ext cx="644525" cy="973138"/>
            <a:chOff x="371475" y="671713"/>
            <a:chExt cx="496540" cy="8367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6F92E0-2218-46A5-A183-84468D9B72A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476586-864B-4C72-91AF-8CF8796C6DE8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8B3D026-83A3-4D78-8B11-A20A6F47170C}"/>
              </a:ext>
            </a:extLst>
          </p:cNvPr>
          <p:cNvSpPr/>
          <p:nvPr userDrawn="1"/>
        </p:nvSpPr>
        <p:spPr>
          <a:xfrm>
            <a:off x="10795001" y="5642462"/>
            <a:ext cx="1397000" cy="1215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599560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71FC10-F7C3-4841-A705-B83FDE093009}"/>
              </a:ext>
            </a:extLst>
          </p:cNvPr>
          <p:cNvSpPr/>
          <p:nvPr userDrawn="1"/>
        </p:nvSpPr>
        <p:spPr>
          <a:xfrm>
            <a:off x="9398000" y="0"/>
            <a:ext cx="2793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60350"/>
            <a:ext cx="11891963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350859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2466000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2892285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4445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2892284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04445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F36B08A9-4F2C-4D72-A755-CBF0DAD5A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51738" y="1233487"/>
            <a:ext cx="246490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8673131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8673130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86099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86099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188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3827" y="1233488"/>
            <a:ext cx="4828135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371476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3636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371475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636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3717652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3717651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30620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30620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8519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8" y="2910543"/>
            <a:ext cx="5058000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8" y="3523420"/>
            <a:ext cx="5058000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142" y="2910543"/>
            <a:ext cx="5058397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142" y="3523420"/>
            <a:ext cx="5058397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4194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0" y="0"/>
            <a:ext cx="12192000" cy="2146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7" y="3634443"/>
            <a:ext cx="5630165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7" y="4247320"/>
            <a:ext cx="5630165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6" y="3634443"/>
            <a:ext cx="5582064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476" y="4247320"/>
            <a:ext cx="5582064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16CD8AAD-701B-4F23-AB47-6FC6807871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1593851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2B9551A7-E41A-4D0E-925B-71270CA0F3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1738" y="1593850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4248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90C1024-E4C7-44C6-ADC4-870B3D482C3F}"/>
              </a:ext>
            </a:extLst>
          </p:cNvPr>
          <p:cNvSpPr/>
          <p:nvPr userDrawn="1"/>
        </p:nvSpPr>
        <p:spPr>
          <a:xfrm>
            <a:off x="6441279" y="3761720"/>
            <a:ext cx="5446800" cy="24009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371474" y="1271588"/>
            <a:ext cx="5445125" cy="24009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10169" y="3956706"/>
            <a:ext cx="5109021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10169" y="4569583"/>
            <a:ext cx="5109021" cy="141211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836" y="1462743"/>
            <a:ext cx="5108400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836" y="2075621"/>
            <a:ext cx="5108400" cy="139148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9DFBCB44-5019-402B-BEC3-12F7F5526F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0101" y="1271588"/>
            <a:ext cx="60120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8CD826C9-080C-4638-B261-376BD8B316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3758268"/>
            <a:ext cx="60118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490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2/27/2023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771338"/>
      </p:ext>
    </p:extLst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9837" y="2227263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661614-E5E5-43DF-A12A-7BE84E58EE3B}"/>
              </a:ext>
            </a:extLst>
          </p:cNvPr>
          <p:cNvSpPr/>
          <p:nvPr userDrawn="1"/>
        </p:nvSpPr>
        <p:spPr>
          <a:xfrm>
            <a:off x="371475" y="5271760"/>
            <a:ext cx="5572125" cy="9290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61B260-71A2-402A-A38D-FE2C484B7F99}"/>
              </a:ext>
            </a:extLst>
          </p:cNvPr>
          <p:cNvSpPr/>
          <p:nvPr userDrawn="1"/>
        </p:nvSpPr>
        <p:spPr>
          <a:xfrm>
            <a:off x="6319836" y="1233488"/>
            <a:ext cx="5572125" cy="9290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987" y="5380667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3348" y="1342395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8786417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1932303"/>
            <a:ext cx="12192000" cy="29171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1470977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1462403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545147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8" y="591502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4B4D45-80E3-42F8-B437-4182608210C3}"/>
              </a:ext>
            </a:extLst>
          </p:cNvPr>
          <p:cNvGrpSpPr/>
          <p:nvPr userDrawn="1"/>
        </p:nvGrpSpPr>
        <p:grpSpPr>
          <a:xfrm>
            <a:off x="5387974" y="422433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670E361-AF23-4722-9250-CCF26B3C5884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DE16CED-9FCD-4407-99EF-FFBE689DA9F1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147081-5AFB-463F-B27C-7A0C4CA0573B}"/>
              </a:ext>
            </a:extLst>
          </p:cNvPr>
          <p:cNvGrpSpPr/>
          <p:nvPr userDrawn="1"/>
        </p:nvGrpSpPr>
        <p:grpSpPr>
          <a:xfrm flipH="1">
            <a:off x="6248401" y="5451475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E24567E-B0AE-4E55-A5FB-3019A959816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918E6C0-B582-4943-9462-FE9740846585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933882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19200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2201" y="0"/>
            <a:ext cx="6019799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3037322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5372096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5618153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E2F46B-C34E-40D3-9D43-BBA43EDFC924}"/>
              </a:ext>
            </a:extLst>
          </p:cNvPr>
          <p:cNvSpPr/>
          <p:nvPr userDrawn="1"/>
        </p:nvSpPr>
        <p:spPr>
          <a:xfrm>
            <a:off x="6819906" y="-18257"/>
            <a:ext cx="5372096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0147" y="260350"/>
            <a:ext cx="5619600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6337101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371475" y="1233488"/>
            <a:ext cx="2776354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5BF167-B9E6-4F02-9FA8-3CA79D552F0E}"/>
              </a:ext>
            </a:extLst>
          </p:cNvPr>
          <p:cNvSpPr/>
          <p:nvPr userDrawn="1"/>
        </p:nvSpPr>
        <p:spPr>
          <a:xfrm>
            <a:off x="3286186" y="1233488"/>
            <a:ext cx="2776354" cy="4967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8694DE-D82B-49DB-8A45-D1DD4C9BCEF1}"/>
              </a:ext>
            </a:extLst>
          </p:cNvPr>
          <p:cNvSpPr/>
          <p:nvPr userDrawn="1"/>
        </p:nvSpPr>
        <p:spPr>
          <a:xfrm>
            <a:off x="6200897" y="1233488"/>
            <a:ext cx="2776354" cy="4967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07C1370-8D38-4641-8D37-30A1218A4372}"/>
              </a:ext>
            </a:extLst>
          </p:cNvPr>
          <p:cNvSpPr/>
          <p:nvPr userDrawn="1"/>
        </p:nvSpPr>
        <p:spPr>
          <a:xfrm>
            <a:off x="9115608" y="1246188"/>
            <a:ext cx="2776354" cy="49672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E3EDDE5-9B23-44D7-8546-0B2365B42B16}"/>
              </a:ext>
            </a:extLst>
          </p:cNvPr>
          <p:cNvCxnSpPr/>
          <p:nvPr userDrawn="1"/>
        </p:nvCxnSpPr>
        <p:spPr>
          <a:xfrm>
            <a:off x="591252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9D259D5-D3C0-4B60-B2D9-9B6DFFD270D8}"/>
              </a:ext>
            </a:extLst>
          </p:cNvPr>
          <p:cNvCxnSpPr/>
          <p:nvPr userDrawn="1"/>
        </p:nvCxnSpPr>
        <p:spPr>
          <a:xfrm>
            <a:off x="3505963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710C392-9E34-4640-AC70-210A1B8C47B5}"/>
              </a:ext>
            </a:extLst>
          </p:cNvPr>
          <p:cNvCxnSpPr/>
          <p:nvPr userDrawn="1"/>
        </p:nvCxnSpPr>
        <p:spPr>
          <a:xfrm>
            <a:off x="6420674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7A92E0B-B060-48FA-A650-36894FF4B216}"/>
              </a:ext>
            </a:extLst>
          </p:cNvPr>
          <p:cNvCxnSpPr/>
          <p:nvPr userDrawn="1"/>
        </p:nvCxnSpPr>
        <p:spPr>
          <a:xfrm>
            <a:off x="9335385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D9056F2B-EAFD-4A57-BB92-D14816C84D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6300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E65006DE-F797-4019-BB72-F484F9FE7E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29813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0947D252-5545-4406-8764-B7712464DA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4524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DD89F80C-C1D7-4F63-BAD2-F4EE1F9A162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59235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08BBFEC8-B6BE-4768-9284-26D98C06FF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550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D12C79C2-427D-418B-8FFA-C27D8F2C98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5963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0FD568C4-A06D-4A56-B7D6-AF338F5C32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674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76B41443-1233-4172-B61C-7CC516D888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35385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1080789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B607F24-5B01-4964-9736-E876BC347E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6168473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6769101" y="0"/>
            <a:ext cx="2711082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4232AA-36A1-4A85-8868-9D12848EB106}"/>
              </a:ext>
            </a:extLst>
          </p:cNvPr>
          <p:cNvSpPr/>
          <p:nvPr userDrawn="1"/>
        </p:nvSpPr>
        <p:spPr>
          <a:xfrm>
            <a:off x="9480918" y="2286000"/>
            <a:ext cx="271108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045D93-056D-486E-A634-890ECB9AF9C2}"/>
              </a:ext>
            </a:extLst>
          </p:cNvPr>
          <p:cNvSpPr/>
          <p:nvPr userDrawn="1"/>
        </p:nvSpPr>
        <p:spPr>
          <a:xfrm>
            <a:off x="6769100" y="4572000"/>
            <a:ext cx="2711082" cy="228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7CD5E4-19A9-4EFD-BBF1-2B1FBC9BB9BD}"/>
              </a:ext>
            </a:extLst>
          </p:cNvPr>
          <p:cNvSpPr/>
          <p:nvPr userDrawn="1"/>
        </p:nvSpPr>
        <p:spPr>
          <a:xfrm>
            <a:off x="9480918" y="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533582-AC3E-4F3B-9602-085EB97AD294}"/>
              </a:ext>
            </a:extLst>
          </p:cNvPr>
          <p:cNvSpPr/>
          <p:nvPr userDrawn="1"/>
        </p:nvSpPr>
        <p:spPr>
          <a:xfrm>
            <a:off x="6768364" y="2286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F0B1BD9-4AC2-4549-9001-383664C7F224}"/>
              </a:ext>
            </a:extLst>
          </p:cNvPr>
          <p:cNvSpPr/>
          <p:nvPr userDrawn="1"/>
        </p:nvSpPr>
        <p:spPr>
          <a:xfrm>
            <a:off x="9480918" y="4572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2B2DC05-AAD7-458D-B737-BE8CCA1FFA99}"/>
              </a:ext>
            </a:extLst>
          </p:cNvPr>
          <p:cNvSpPr/>
          <p:nvPr userDrawn="1"/>
        </p:nvSpPr>
        <p:spPr>
          <a:xfrm rot="5400000">
            <a:off x="9422986" y="1050373"/>
            <a:ext cx="298174" cy="18525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E423C01B-EB10-48EF-8F1C-C2A7E1923E3E}"/>
              </a:ext>
            </a:extLst>
          </p:cNvPr>
          <p:cNvSpPr/>
          <p:nvPr userDrawn="1"/>
        </p:nvSpPr>
        <p:spPr>
          <a:xfrm rot="16200000">
            <a:off x="9238100" y="3336373"/>
            <a:ext cx="298174" cy="18525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BB0D5D5D-BB46-489A-A006-03E52FDA0AB6}"/>
              </a:ext>
            </a:extLst>
          </p:cNvPr>
          <p:cNvSpPr/>
          <p:nvPr userDrawn="1"/>
        </p:nvSpPr>
        <p:spPr>
          <a:xfrm rot="5400000">
            <a:off x="9422986" y="5622373"/>
            <a:ext cx="298174" cy="185254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2D0DCA06-9544-45C9-BE22-EBB853AE75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33588" y="561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21403A13-F195-405D-B352-4B77969E35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1034" y="2847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33">
            <a:extLst>
              <a:ext uri="{FF2B5EF4-FFF2-40B4-BE49-F238E27FC236}">
                <a16:creationId xmlns:a16="http://schemas.microsoft.com/office/drawing/2014/main" id="{390C9BE2-4328-41D9-82FB-F6FEE7026C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33588" y="5133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6168473" cy="5624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39">
            <a:extLst>
              <a:ext uri="{FF2B5EF4-FFF2-40B4-BE49-F238E27FC236}">
                <a16:creationId xmlns:a16="http://schemas.microsoft.com/office/drawing/2014/main" id="{1EE624A7-7FE4-44DC-B710-D995C25C9C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56242" y="215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8" name="Text Placeholder 39">
            <a:extLst>
              <a:ext uri="{FF2B5EF4-FFF2-40B4-BE49-F238E27FC236}">
                <a16:creationId xmlns:a16="http://schemas.microsoft.com/office/drawing/2014/main" id="{34CC27D1-7AB7-4922-81C5-41E9C01BAA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68059" y="2501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03F0CFEB-33B8-47FE-BC44-44AF273543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56241" y="4787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0142591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11520487" cy="304975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Picture Placeholder 33">
            <a:extLst>
              <a:ext uri="{FF2B5EF4-FFF2-40B4-BE49-F238E27FC236}">
                <a16:creationId xmlns:a16="http://schemas.microsoft.com/office/drawing/2014/main" id="{917F3183-F8DC-409E-BDAF-E3190E5CC1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66711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33">
            <a:extLst>
              <a:ext uri="{FF2B5EF4-FFF2-40B4-BE49-F238E27FC236}">
                <a16:creationId xmlns:a16="http://schemas.microsoft.com/office/drawing/2014/main" id="{8DCF90EE-8A0F-46BB-A8EC-27CB7826EB0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08135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33">
            <a:extLst>
              <a:ext uri="{FF2B5EF4-FFF2-40B4-BE49-F238E27FC236}">
                <a16:creationId xmlns:a16="http://schemas.microsoft.com/office/drawing/2014/main" id="{4B6BCE84-A7A7-4701-966F-9F969C523C5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4955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33">
            <a:extLst>
              <a:ext uri="{FF2B5EF4-FFF2-40B4-BE49-F238E27FC236}">
                <a16:creationId xmlns:a16="http://schemas.microsoft.com/office/drawing/2014/main" id="{2F810615-16AA-4D3F-93BB-1074BABE123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3508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E999B4-BC91-4EF5-915C-59E58E141134}"/>
              </a:ext>
            </a:extLst>
          </p:cNvPr>
          <p:cNvSpPr/>
          <p:nvPr userDrawn="1"/>
        </p:nvSpPr>
        <p:spPr>
          <a:xfrm>
            <a:off x="979920" y="4514247"/>
            <a:ext cx="2379325" cy="1686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E3D72D1-545E-4FA9-B18F-DBE257DA9472}"/>
              </a:ext>
            </a:extLst>
          </p:cNvPr>
          <p:cNvSpPr/>
          <p:nvPr userDrawn="1"/>
        </p:nvSpPr>
        <p:spPr>
          <a:xfrm>
            <a:off x="3621344" y="4514247"/>
            <a:ext cx="2379325" cy="1686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1FF2C74-7F94-4D15-9530-4844CA0ABABA}"/>
              </a:ext>
            </a:extLst>
          </p:cNvPr>
          <p:cNvSpPr/>
          <p:nvPr userDrawn="1"/>
        </p:nvSpPr>
        <p:spPr>
          <a:xfrm>
            <a:off x="6262766" y="4514247"/>
            <a:ext cx="2379325" cy="16865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5048BF-5755-467D-94DA-799CD1A9ED70}"/>
              </a:ext>
            </a:extLst>
          </p:cNvPr>
          <p:cNvSpPr/>
          <p:nvPr userDrawn="1"/>
        </p:nvSpPr>
        <p:spPr>
          <a:xfrm>
            <a:off x="8904188" y="4514247"/>
            <a:ext cx="2379325" cy="16865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3C8488B4-AC1B-43A6-A416-3F5BC72456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1465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0DB978-3832-472D-9958-42D6A712EA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32888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7A9C8821-D3DD-40C3-83BD-38D1904057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4310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C3FC554A-BF67-40BD-BD4F-B2EA17BBD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5732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ECF54D-C7AE-4FFE-A9FA-ECD663CD2A09}"/>
              </a:ext>
            </a:extLst>
          </p:cNvPr>
          <p:cNvCxnSpPr>
            <a:cxnSpLocks/>
          </p:cNvCxnSpPr>
          <p:nvPr userDrawn="1"/>
        </p:nvCxnSpPr>
        <p:spPr>
          <a:xfrm>
            <a:off x="979920" y="4357837"/>
            <a:ext cx="237932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FB84BED-8481-4D23-AE06-31529215FE6C}"/>
              </a:ext>
            </a:extLst>
          </p:cNvPr>
          <p:cNvCxnSpPr>
            <a:cxnSpLocks/>
          </p:cNvCxnSpPr>
          <p:nvPr userDrawn="1"/>
        </p:nvCxnSpPr>
        <p:spPr>
          <a:xfrm>
            <a:off x="3621344" y="4357837"/>
            <a:ext cx="2379325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A09D405-9228-4697-A91F-4E5A2B5B6512}"/>
              </a:ext>
            </a:extLst>
          </p:cNvPr>
          <p:cNvCxnSpPr>
            <a:cxnSpLocks/>
          </p:cNvCxnSpPr>
          <p:nvPr userDrawn="1"/>
        </p:nvCxnSpPr>
        <p:spPr>
          <a:xfrm>
            <a:off x="6262767" y="4357837"/>
            <a:ext cx="2379325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645748A-37E1-4661-B50F-D1FCAF7F3088}"/>
              </a:ext>
            </a:extLst>
          </p:cNvPr>
          <p:cNvCxnSpPr>
            <a:cxnSpLocks/>
          </p:cNvCxnSpPr>
          <p:nvPr userDrawn="1"/>
        </p:nvCxnSpPr>
        <p:spPr>
          <a:xfrm>
            <a:off x="8904191" y="4357837"/>
            <a:ext cx="2379325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8721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6" y="1233488"/>
            <a:ext cx="4140890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4615257" y="1233489"/>
            <a:ext cx="2371952" cy="51482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748F93-9B1D-4874-A164-A654BF7D6C8C}"/>
              </a:ext>
            </a:extLst>
          </p:cNvPr>
          <p:cNvGrpSpPr/>
          <p:nvPr userDrawn="1"/>
        </p:nvGrpSpPr>
        <p:grpSpPr>
          <a:xfrm>
            <a:off x="4842107" y="2462886"/>
            <a:ext cx="1918252" cy="2689468"/>
            <a:chOff x="4790661" y="2266122"/>
            <a:chExt cx="1918252" cy="285253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AEF10CE-C943-4C6B-9DBF-5A0E63CDC89B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428B198-0637-4F15-900F-6709BFE4BDEA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F29A1B0-F4AB-4243-979A-50FADE3330EA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94F998-0FDF-4CA2-802E-4FCFA7674171}"/>
              </a:ext>
            </a:extLst>
          </p:cNvPr>
          <p:cNvGrpSpPr/>
          <p:nvPr userDrawn="1"/>
        </p:nvGrpSpPr>
        <p:grpSpPr>
          <a:xfrm>
            <a:off x="7090100" y="2462886"/>
            <a:ext cx="4801862" cy="2689468"/>
            <a:chOff x="4790661" y="2266122"/>
            <a:chExt cx="1918252" cy="285253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1F0C0C8-87C4-49FB-B35B-E937E9D0BEC5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857C5D3-7E33-4894-8AC3-0FD1BEB12F40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00BA9F8-92BF-42F0-BD46-D9B7E7422F75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66507" y="1463643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79CBA0C-6465-4209-AF3F-548A57F20C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6507" y="27417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99852211-6BD9-4B69-BBC9-F2181F272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66507" y="4069997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EF11D65-7095-41D2-9630-E2EB44552E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66507" y="53943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27571" y="1437538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33">
            <a:extLst>
              <a:ext uri="{FF2B5EF4-FFF2-40B4-BE49-F238E27FC236}">
                <a16:creationId xmlns:a16="http://schemas.microsoft.com/office/drawing/2014/main" id="{9A1BE0BE-1FFD-445C-B6BA-E4A602D221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27571" y="27156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B577AF17-6C7E-48B9-B267-0874B232A71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227571" y="4043892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98A01AB1-3434-46C7-B1B3-90AFD4B1799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227571" y="53682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0925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5" y="1233488"/>
            <a:ext cx="2293200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F541B1-4F4B-40BC-BF0B-B80864399D0C}"/>
              </a:ext>
            </a:extLst>
          </p:cNvPr>
          <p:cNvSpPr/>
          <p:nvPr userDrawn="1"/>
        </p:nvSpPr>
        <p:spPr>
          <a:xfrm>
            <a:off x="371475" y="3773172"/>
            <a:ext cx="2293200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837A4A-8DA3-4F45-9468-2C7DE5B35803}"/>
              </a:ext>
            </a:extLst>
          </p:cNvPr>
          <p:cNvSpPr/>
          <p:nvPr userDrawn="1"/>
        </p:nvSpPr>
        <p:spPr>
          <a:xfrm>
            <a:off x="6170635" y="1233487"/>
            <a:ext cx="2294237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CA034F-F360-4CF5-B944-C16768254C5A}"/>
              </a:ext>
            </a:extLst>
          </p:cNvPr>
          <p:cNvSpPr/>
          <p:nvPr userDrawn="1"/>
        </p:nvSpPr>
        <p:spPr>
          <a:xfrm>
            <a:off x="6170635" y="3773171"/>
            <a:ext cx="2294237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473" y="1713955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A01639-D8FA-4F18-8FE5-E923F5A1BB48}"/>
              </a:ext>
            </a:extLst>
          </p:cNvPr>
          <p:cNvSpPr/>
          <p:nvPr userDrawn="1"/>
        </p:nvSpPr>
        <p:spPr>
          <a:xfrm>
            <a:off x="2730561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02D09E-3C25-405E-BF24-A884A07C224A}"/>
              </a:ext>
            </a:extLst>
          </p:cNvPr>
          <p:cNvSpPr/>
          <p:nvPr userDrawn="1"/>
        </p:nvSpPr>
        <p:spPr>
          <a:xfrm>
            <a:off x="2730561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00245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5" name="Text Placeholder 39">
            <a:extLst>
              <a:ext uri="{FF2B5EF4-FFF2-40B4-BE49-F238E27FC236}">
                <a16:creationId xmlns:a16="http://schemas.microsoft.com/office/drawing/2014/main" id="{33BDF68D-A417-4526-95BD-83DC0A4FA5B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00245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6F0F84-9668-4EA8-A3F5-3AD5AED3EFDD}"/>
              </a:ext>
            </a:extLst>
          </p:cNvPr>
          <p:cNvSpPr/>
          <p:nvPr userDrawn="1"/>
        </p:nvSpPr>
        <p:spPr>
          <a:xfrm>
            <a:off x="8549714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9CCCFCB-4EAD-47A3-8F4A-307EE022DD53}"/>
              </a:ext>
            </a:extLst>
          </p:cNvPr>
          <p:cNvSpPr/>
          <p:nvPr userDrawn="1"/>
        </p:nvSpPr>
        <p:spPr>
          <a:xfrm>
            <a:off x="8549714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058CD71F-A7E3-4F68-ADE3-4E6B1BAE31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19398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6EC40EC2-3775-4AF2-965D-0235107D83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19398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1" name="Picture Placeholder 33">
            <a:extLst>
              <a:ext uri="{FF2B5EF4-FFF2-40B4-BE49-F238E27FC236}">
                <a16:creationId xmlns:a16="http://schemas.microsoft.com/office/drawing/2014/main" id="{F196EA03-E36C-4E2A-A82F-8FA76EC2DBF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5473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33">
            <a:extLst>
              <a:ext uri="{FF2B5EF4-FFF2-40B4-BE49-F238E27FC236}">
                <a16:creationId xmlns:a16="http://schemas.microsoft.com/office/drawing/2014/main" id="{9A754FAD-4B3A-4A76-9F0D-84DA72FD822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415151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33">
            <a:extLst>
              <a:ext uri="{FF2B5EF4-FFF2-40B4-BE49-F238E27FC236}">
                <a16:creationId xmlns:a16="http://schemas.microsoft.com/office/drawing/2014/main" id="{7A45718F-1012-47C4-BF29-7462E5C6CB9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415151" y="1713954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7322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BB81E01-55F6-44A7-8ACB-B172EA0F9FB3}"/>
              </a:ext>
            </a:extLst>
          </p:cNvPr>
          <p:cNvSpPr/>
          <p:nvPr userDrawn="1"/>
        </p:nvSpPr>
        <p:spPr>
          <a:xfrm>
            <a:off x="467420" y="3895002"/>
            <a:ext cx="2494721" cy="2067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D85DF7-0BE8-4B88-98A1-F5062CDAA964}"/>
              </a:ext>
            </a:extLst>
          </p:cNvPr>
          <p:cNvSpPr/>
          <p:nvPr userDrawn="1"/>
        </p:nvSpPr>
        <p:spPr>
          <a:xfrm>
            <a:off x="3412044" y="3895002"/>
            <a:ext cx="2494721" cy="20672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F69394C-95D0-4D10-A34D-A35EF27D2806}"/>
              </a:ext>
            </a:extLst>
          </p:cNvPr>
          <p:cNvSpPr/>
          <p:nvPr userDrawn="1"/>
        </p:nvSpPr>
        <p:spPr>
          <a:xfrm>
            <a:off x="6356668" y="3895002"/>
            <a:ext cx="2494721" cy="2067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DBF753-694A-4503-A33B-73C09E8EE3A5}"/>
              </a:ext>
            </a:extLst>
          </p:cNvPr>
          <p:cNvSpPr/>
          <p:nvPr userDrawn="1"/>
        </p:nvSpPr>
        <p:spPr>
          <a:xfrm>
            <a:off x="9301294" y="3895002"/>
            <a:ext cx="2494721" cy="20672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610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4610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49235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49235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93859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93859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38486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38486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565382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2/27/2023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808438"/>
      </p:ext>
    </p:extLst>
  </p:cSld>
  <p:clrMapOvr>
    <a:masterClrMapping/>
  </p:clrMapOvr>
  <p:hf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115204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5297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7450621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1D1D3DC-359F-47D3-A498-6E5DEF615B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40675" y="1233488"/>
            <a:ext cx="39512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5930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81415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7" name="Chart Placeholder 3">
            <a:extLst>
              <a:ext uri="{FF2B5EF4-FFF2-40B4-BE49-F238E27FC236}">
                <a16:creationId xmlns:a16="http://schemas.microsoft.com/office/drawing/2014/main" id="{6750280A-6976-42F9-B984-8601DD1972D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79473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63221D-DF23-4F80-AB42-A74C1B1CB425}"/>
              </a:ext>
            </a:extLst>
          </p:cNvPr>
          <p:cNvCxnSpPr/>
          <p:nvPr userDrawn="1"/>
        </p:nvCxnSpPr>
        <p:spPr>
          <a:xfrm>
            <a:off x="6125817" y="1233488"/>
            <a:ext cx="0" cy="49672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395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0622" y="1362696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9" name="Chart Placeholder 3">
            <a:extLst>
              <a:ext uri="{FF2B5EF4-FFF2-40B4-BE49-F238E27FC236}">
                <a16:creationId xmlns:a16="http://schemas.microsoft.com/office/drawing/2014/main" id="{3CC4F2FB-E360-40E2-BDA5-455EB243C21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00682" y="3781218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0" name="Chart Placeholder 3">
            <a:extLst>
              <a:ext uri="{FF2B5EF4-FFF2-40B4-BE49-F238E27FC236}">
                <a16:creationId xmlns:a16="http://schemas.microsoft.com/office/drawing/2014/main" id="{6373EAFD-6648-4861-97FB-A3961B86C81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08643" y="1367561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Chart Placeholder 3">
            <a:extLst>
              <a:ext uri="{FF2B5EF4-FFF2-40B4-BE49-F238E27FC236}">
                <a16:creationId xmlns:a16="http://schemas.microsoft.com/office/drawing/2014/main" id="{CF0E102C-57E1-46ED-BE41-21C356F42BAD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198703" y="3786083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844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7201" y="2337595"/>
            <a:ext cx="8737600" cy="2182811"/>
          </a:xfrm>
        </p:spPr>
        <p:txBody>
          <a:bodyPr anchor="ctr">
            <a:normAutofit/>
          </a:bodyPr>
          <a:lstStyle>
            <a:lvl1pPr algn="ctr">
              <a:defRPr sz="11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757538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2/27/2023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46803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2/27/2023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768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2/27/2023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85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3DC2DEF-D2FE-4B45-ABA4-9F153FD1C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7F653A-876A-148C-CB8C-AE3B619E9A29}"/>
              </a:ext>
            </a:extLst>
          </p:cNvPr>
          <p:cNvSpPr/>
          <p:nvPr userDrawn="1"/>
        </p:nvSpPr>
        <p:spPr>
          <a:xfrm>
            <a:off x="11229975" y="6512060"/>
            <a:ext cx="962025" cy="3459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E7CFA4-05A5-4578-747E-33765D2BE4CA}"/>
              </a:ext>
            </a:extLst>
          </p:cNvPr>
          <p:cNvSpPr/>
          <p:nvPr userDrawn="1"/>
        </p:nvSpPr>
        <p:spPr>
          <a:xfrm>
            <a:off x="0" y="260350"/>
            <a:ext cx="300037" cy="755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674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81" r:id="rId2"/>
    <p:sldLayoutId id="2147484182" r:id="rId3"/>
    <p:sldLayoutId id="2147484183" r:id="rId4"/>
    <p:sldLayoutId id="2147484184" r:id="rId5"/>
    <p:sldLayoutId id="2147484185" r:id="rId6"/>
    <p:sldLayoutId id="2147484186" r:id="rId7"/>
    <p:sldLayoutId id="2147484187" r:id="rId8"/>
    <p:sldLayoutId id="2147484188" r:id="rId9"/>
    <p:sldLayoutId id="2147484189" r:id="rId10"/>
    <p:sldLayoutId id="2147484190" r:id="rId11"/>
    <p:sldLayoutId id="2147484191" r:id="rId12"/>
    <p:sldLayoutId id="2147484192" r:id="rId13"/>
    <p:sldLayoutId id="2147484193" r:id="rId14"/>
    <p:sldLayoutId id="2147484194" r:id="rId15"/>
    <p:sldLayoutId id="2147484195" r:id="rId16"/>
    <p:sldLayoutId id="2147484196" r:id="rId17"/>
    <p:sldLayoutId id="2147484197" r:id="rId18"/>
    <p:sldLayoutId id="2147484198" r:id="rId19"/>
    <p:sldLayoutId id="2147484199" r:id="rId20"/>
    <p:sldLayoutId id="2147484200" r:id="rId21"/>
    <p:sldLayoutId id="2147484201" r:id="rId22"/>
    <p:sldLayoutId id="2147483649" r:id="rId23"/>
    <p:sldLayoutId id="2147483661" r:id="rId24"/>
    <p:sldLayoutId id="2147483662" r:id="rId25"/>
    <p:sldLayoutId id="2147483663" r:id="rId26"/>
    <p:sldLayoutId id="2147483664" r:id="rId27"/>
    <p:sldLayoutId id="2147483665" r:id="rId28"/>
    <p:sldLayoutId id="2147483666" r:id="rId29"/>
    <p:sldLayoutId id="2147483667" r:id="rId30"/>
    <p:sldLayoutId id="2147483669" r:id="rId31"/>
    <p:sldLayoutId id="2147483670" r:id="rId32"/>
    <p:sldLayoutId id="2147483671" r:id="rId33"/>
    <p:sldLayoutId id="2147483672" r:id="rId34"/>
    <p:sldLayoutId id="2147483652" r:id="rId35"/>
    <p:sldLayoutId id="2147483674" r:id="rId36"/>
    <p:sldLayoutId id="2147483675" r:id="rId37"/>
    <p:sldLayoutId id="2147483676" r:id="rId38"/>
    <p:sldLayoutId id="2147483677" r:id="rId39"/>
    <p:sldLayoutId id="2147483655" r:id="rId40"/>
    <p:sldLayoutId id="2147483678" r:id="rId41"/>
    <p:sldLayoutId id="2147483679" r:id="rId42"/>
    <p:sldLayoutId id="2147483680" r:id="rId43"/>
    <p:sldLayoutId id="2147483681" r:id="rId44"/>
    <p:sldLayoutId id="2147483653" r:id="rId45"/>
    <p:sldLayoutId id="2147483682" r:id="rId46"/>
    <p:sldLayoutId id="2147483683" r:id="rId47"/>
    <p:sldLayoutId id="2147483684" r:id="rId48"/>
    <p:sldLayoutId id="2147483685" r:id="rId49"/>
    <p:sldLayoutId id="2147483654" r:id="rId50"/>
    <p:sldLayoutId id="2147483687" r:id="rId51"/>
    <p:sldLayoutId id="2147483689" r:id="rId52"/>
    <p:sldLayoutId id="2147483688" r:id="rId53"/>
    <p:sldLayoutId id="2147483690" r:id="rId54"/>
    <p:sldLayoutId id="2147483691" r:id="rId55"/>
    <p:sldLayoutId id="2147483692" r:id="rId56"/>
    <p:sldLayoutId id="2147483693" r:id="rId57"/>
    <p:sldLayoutId id="2147483694" r:id="rId58"/>
    <p:sldLayoutId id="2147483696" r:id="rId59"/>
    <p:sldLayoutId id="2147483698" r:id="rId60"/>
    <p:sldLayoutId id="2147483699" r:id="rId61"/>
    <p:sldLayoutId id="2147483700" r:id="rId62"/>
    <p:sldLayoutId id="2147483701" r:id="rId63"/>
    <p:sldLayoutId id="2147483702" r:id="rId6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orient="horz" pos="4133" userDrawn="1">
          <p15:clr>
            <a:srgbClr val="F26B43"/>
          </p15:clr>
        </p15:guide>
        <p15:guide id="4" pos="7491" userDrawn="1">
          <p15:clr>
            <a:srgbClr val="F26B43"/>
          </p15:clr>
        </p15:guide>
        <p15:guide id="5" orient="horz" pos="640" userDrawn="1">
          <p15:clr>
            <a:srgbClr val="F26B43"/>
          </p15:clr>
        </p15:guide>
        <p15:guide id="6" orient="horz" pos="777" userDrawn="1">
          <p15:clr>
            <a:srgbClr val="F26B43"/>
          </p15:clr>
        </p15:guide>
        <p15:guide id="7" orient="horz" pos="4020" userDrawn="1">
          <p15:clr>
            <a:srgbClr val="F26B43"/>
          </p15:clr>
        </p15:guide>
        <p15:guide id="8" orient="horz" pos="390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jpeg"/><Relationship Id="rId7" Type="http://schemas.openxmlformats.org/officeDocument/2006/relationships/image" Target="../media/image1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jpe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51CEBEB-5088-4E63-81A4-0DCEB5B45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" r="39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D71C9CD-CAE8-4AC8-936D-333769D479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Meridian Public School District Bond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6D24F99-E026-485A-96CD-AEC9813726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New Projects for </a:t>
            </a:r>
          </a:p>
          <a:p>
            <a:r>
              <a:rPr lang="en-US" dirty="0"/>
              <a:t>Magnolia &amp; Northwest Middle Schools</a:t>
            </a:r>
          </a:p>
          <a:p>
            <a:r>
              <a:rPr lang="en-US" dirty="0"/>
              <a:t>&amp; Meridian High School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B769D9-6BB5-0554-3022-264BD2B7A2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541" t="72347" r="2080" b="7259"/>
          <a:stretch/>
        </p:blipFill>
        <p:spPr>
          <a:xfrm>
            <a:off x="571500" y="4083795"/>
            <a:ext cx="6034088" cy="15403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34A908-FC55-392D-FE73-99EECE6759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97" t="68136" b="12994"/>
          <a:stretch/>
        </p:blipFill>
        <p:spPr>
          <a:xfrm>
            <a:off x="571500" y="0"/>
            <a:ext cx="6034088" cy="13595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F71F95-2615-D36B-E7C7-9DB1577F42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627" t="71213" b="17299"/>
          <a:stretch/>
        </p:blipFill>
        <p:spPr>
          <a:xfrm>
            <a:off x="571500" y="5625885"/>
            <a:ext cx="6034088" cy="12243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08BDC3-1388-423E-B629-29B85B3018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632" t="63444" b="16867"/>
          <a:stretch/>
        </p:blipFill>
        <p:spPr>
          <a:xfrm>
            <a:off x="571500" y="1097861"/>
            <a:ext cx="6034088" cy="14146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404BFB-8748-05A6-D02B-B174B6688DE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373" t="58305" r="3236" b="21871"/>
          <a:stretch/>
        </p:blipFill>
        <p:spPr>
          <a:xfrm>
            <a:off x="571500" y="2512509"/>
            <a:ext cx="6034088" cy="157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96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60B770E-507E-4361-9D91-5007702BFC3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7224" y="2799144"/>
            <a:ext cx="5372100" cy="711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MMS Administration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0BEB88-12D3-41F1-B6BA-706EF7480FD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18938" y="6581775"/>
            <a:ext cx="373062" cy="206375"/>
          </a:xfrm>
        </p:spPr>
        <p:txBody>
          <a:bodyPr/>
          <a:lstStyle/>
          <a:p>
            <a:fld id="{03DC2DEF-D2FE-4B45-ABA4-9F153FD1C98A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63D07D0-11DF-6287-5929-932D98BD24A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581775-2CAC-02A6-3ACA-779355C648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266" t="9305" r="12243" b="51601"/>
          <a:stretch/>
        </p:blipFill>
        <p:spPr>
          <a:xfrm>
            <a:off x="6029324" y="235313"/>
            <a:ext cx="5884863" cy="63464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9BA5F1-758E-D9C8-FD6B-82DC21B78E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13611" r="15694" b="70139"/>
          <a:stretch/>
        </p:blipFill>
        <p:spPr>
          <a:xfrm>
            <a:off x="258762" y="235313"/>
            <a:ext cx="6338777" cy="219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77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1E71C2-3FC1-41C1-8255-33A1AC802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11</a:t>
            </a:fld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2C00B059-8249-401E-BECD-DC838B36F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Northwest Middle School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A94E48-C949-D1D1-7661-53465AC120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638" t="15833" r="978" b="56250"/>
          <a:stretch/>
        </p:blipFill>
        <p:spPr>
          <a:xfrm>
            <a:off x="633940" y="1152383"/>
            <a:ext cx="11558060" cy="50835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07F4684-8020-56F4-4864-74001A83FF0E}"/>
              </a:ext>
            </a:extLst>
          </p:cNvPr>
          <p:cNvSpPr/>
          <p:nvPr/>
        </p:nvSpPr>
        <p:spPr>
          <a:xfrm>
            <a:off x="10226842" y="2919663"/>
            <a:ext cx="914400" cy="88232"/>
          </a:xfrm>
          <a:prstGeom prst="rect">
            <a:avLst/>
          </a:prstGeom>
          <a:solidFill>
            <a:srgbClr val="FFF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A8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EC0BEB9-F7C9-D9FD-404B-D07EA979E65F}"/>
              </a:ext>
            </a:extLst>
          </p:cNvPr>
          <p:cNvCxnSpPr/>
          <p:nvPr/>
        </p:nvCxnSpPr>
        <p:spPr>
          <a:xfrm>
            <a:off x="10676021" y="2919663"/>
            <a:ext cx="0" cy="882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140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3494C0-ABDD-4C4D-8C46-49B8F20C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Northwest Middle School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622C3-EE4F-4FB9-94FB-550563528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12</a:t>
            </a:fld>
            <a:endParaRPr lang="en-US" dirty="0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A59F02FD-CC2D-6A44-2DEF-6AFE471AFEF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33501" t="32789" r="6399" b="33291"/>
          <a:stretch/>
        </p:blipFill>
        <p:spPr>
          <a:xfrm>
            <a:off x="371476" y="260350"/>
            <a:ext cx="11520488" cy="3657599"/>
          </a:xfr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188564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0BEB88-12D3-41F1-B6BA-706EF7480FD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18938" y="6581775"/>
            <a:ext cx="373062" cy="206375"/>
          </a:xfrm>
        </p:spPr>
        <p:txBody>
          <a:bodyPr/>
          <a:lstStyle/>
          <a:p>
            <a:fld id="{03DC2DEF-D2FE-4B45-ABA4-9F153FD1C98A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BF2E7B-B4B1-5A85-8890-2B55973ACE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18" t="8304" r="4871" b="52749"/>
          <a:stretch/>
        </p:blipFill>
        <p:spPr>
          <a:xfrm>
            <a:off x="168441" y="142356"/>
            <a:ext cx="8237821" cy="6439419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434B5EC-DFCA-3CCF-D163-424D9BF215DE}"/>
              </a:ext>
            </a:extLst>
          </p:cNvPr>
          <p:cNvSpPr txBox="1">
            <a:spLocks/>
          </p:cNvSpPr>
          <p:nvPr/>
        </p:nvSpPr>
        <p:spPr>
          <a:xfrm rot="5400000">
            <a:off x="6576761" y="3006465"/>
            <a:ext cx="5372100" cy="711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schemeClr val="tx1"/>
                </a:solidFill>
                <a:ea typeface="+mn-ea"/>
                <a:cs typeface="+mn-cs"/>
              </a:rPr>
              <a:t>NMS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431196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0BEB88-12D3-41F1-B6BA-706EF7480FD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18938" y="6581775"/>
            <a:ext cx="373062" cy="206375"/>
          </a:xfrm>
        </p:spPr>
        <p:txBody>
          <a:bodyPr/>
          <a:lstStyle/>
          <a:p>
            <a:fld id="{03DC2DEF-D2FE-4B45-ABA4-9F153FD1C98A}" type="slidenum">
              <a:rPr lang="en-US" smtClean="0"/>
              <a:t>14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9BA5F1-758E-D9C8-FD6B-82DC21B78E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231" b="19231"/>
          <a:stretch/>
        </p:blipFill>
        <p:spPr>
          <a:xfrm>
            <a:off x="258762" y="235313"/>
            <a:ext cx="6338777" cy="2194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BD1DD1-04F6-C26F-6C18-950DCA32D7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537" t="12500" r="3819" b="55505"/>
          <a:stretch/>
        </p:blipFill>
        <p:spPr>
          <a:xfrm>
            <a:off x="4533901" y="2679005"/>
            <a:ext cx="7285038" cy="390277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60B770E-507E-4361-9D91-5007702BFC3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3061" y="5570919"/>
            <a:ext cx="5372100" cy="711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NMS Gym Entry &amp; Exterior Class</a:t>
            </a:r>
          </a:p>
        </p:txBody>
      </p:sp>
    </p:spTree>
    <p:extLst>
      <p:ext uri="{BB962C8B-B14F-4D97-AF65-F5344CB8AC3E}">
        <p14:creationId xmlns:p14="http://schemas.microsoft.com/office/powerpoint/2010/main" val="3665500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0BEB88-12D3-41F1-B6BA-706EF7480FD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18938" y="6581775"/>
            <a:ext cx="373062" cy="206375"/>
          </a:xfrm>
        </p:spPr>
        <p:txBody>
          <a:bodyPr/>
          <a:lstStyle/>
          <a:p>
            <a:fld id="{03DC2DEF-D2FE-4B45-ABA4-9F153FD1C98A}" type="slidenum">
              <a:rPr lang="en-US" smtClean="0"/>
              <a:t>15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9BA5F1-758E-D9C8-FD6B-82DC21B78E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475" r="16475"/>
          <a:stretch/>
        </p:blipFill>
        <p:spPr>
          <a:xfrm>
            <a:off x="258762" y="235313"/>
            <a:ext cx="6338777" cy="219419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60B770E-507E-4361-9D91-5007702BFC3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3425" y="2930525"/>
            <a:ext cx="5372100" cy="711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NMS New Class &amp; Fine Arts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DDD42C-2B82-B696-97E0-240C3C16AB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007" t="11250" r="17419" b="52778"/>
          <a:stretch/>
        </p:blipFill>
        <p:spPr>
          <a:xfrm>
            <a:off x="7153276" y="261553"/>
            <a:ext cx="4465638" cy="6320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25043D-AA2F-3E4C-A9DF-3E5CDBCEE0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654" t="14722" r="6356" b="57268"/>
          <a:stretch/>
        </p:blipFill>
        <p:spPr>
          <a:xfrm>
            <a:off x="573086" y="4476750"/>
            <a:ext cx="3752850" cy="192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20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0BEB88-12D3-41F1-B6BA-706EF7480FD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18938" y="6581775"/>
            <a:ext cx="373062" cy="206375"/>
          </a:xfrm>
        </p:spPr>
        <p:txBody>
          <a:bodyPr/>
          <a:lstStyle/>
          <a:p>
            <a:fld id="{03DC2DEF-D2FE-4B45-ABA4-9F153FD1C98A}" type="slidenum">
              <a:rPr lang="en-US" smtClean="0"/>
              <a:t>16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60B770E-507E-4361-9D91-5007702BFC3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3109" y="5502444"/>
            <a:ext cx="5372100" cy="711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NMS </a:t>
            </a:r>
            <a:r>
              <a:rPr lang="en-US" sz="2400" b="1" dirty="0">
                <a:solidFill>
                  <a:schemeClr val="tx1"/>
                </a:solidFill>
                <a:ea typeface="+mn-ea"/>
                <a:cs typeface="+mn-cs"/>
              </a:rPr>
              <a:t>Cafeterias Expansions</a:t>
            </a:r>
            <a:endParaRPr kumimoji="0" lang="en-US" sz="24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E6B886-1B55-014A-00BC-3E3869C13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881" t="11579" r="3248" b="54971"/>
          <a:stretch/>
        </p:blipFill>
        <p:spPr>
          <a:xfrm>
            <a:off x="2470483" y="60780"/>
            <a:ext cx="9264317" cy="504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59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2F8E5BC1-257F-4CA0-A14D-8A76F6198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Meridian Public SD Bond Issue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84475F-A218-40AD-91D5-2A4207365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17</a:t>
            </a:fld>
            <a:endParaRPr lang="en-US" dirty="0"/>
          </a:p>
        </p:txBody>
      </p: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B12E57E0-F016-4B3F-9126-3A11698F325D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/>
          <a:srcRect l="24850" r="28203" b="17036"/>
          <a:stretch/>
        </p:blipFill>
        <p:spPr>
          <a:xfrm>
            <a:off x="3412045" y="1761485"/>
            <a:ext cx="2494721" cy="2226366"/>
          </a:xfrm>
          <a:prstGeom prst="rect">
            <a:avLst/>
          </a:prstGeom>
        </p:spPr>
      </p:pic>
      <p:pic>
        <p:nvPicPr>
          <p:cNvPr id="27" name="Picture Placeholder 26" descr="Male ">
            <a:extLst>
              <a:ext uri="{FF2B5EF4-FFF2-40B4-BE49-F238E27FC236}">
                <a16:creationId xmlns:a16="http://schemas.microsoft.com/office/drawing/2014/main" id="{F5B38C71-905C-4A1A-97EF-31546F4BF602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" r="90"/>
          <a:stretch/>
        </p:blipFill>
        <p:spPr>
          <a:prstGeom prst="rect">
            <a:avLst/>
          </a:prstGeom>
        </p:spPr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8D53E665-9B7D-413E-815E-AF0082AFF1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4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" b="32"/>
          <a:stretch/>
        </p:blipFill>
        <p:spPr/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2B0CB1D-E6FE-4346-B4DC-C1AC8F0F5C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Meridian HS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7A4F278-30B9-44DC-81DE-0BB8DC7D9B4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Athletics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6DA2E7-5CFD-6770-1971-D0F3CC52CA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413" t="686" r="30965" b="-686"/>
          <a:stretch/>
        </p:blipFill>
        <p:spPr>
          <a:xfrm>
            <a:off x="9301294" y="1761485"/>
            <a:ext cx="2495877" cy="2225675"/>
          </a:xfrm>
          <a:prstGeom prst="rect">
            <a:avLst/>
          </a:prstGeom>
        </p:spPr>
      </p:pic>
      <p:pic>
        <p:nvPicPr>
          <p:cNvPr id="4" name="Picture Placeholder 11">
            <a:extLst>
              <a:ext uri="{FF2B5EF4-FFF2-40B4-BE49-F238E27FC236}">
                <a16:creationId xmlns:a16="http://schemas.microsoft.com/office/drawing/2014/main" id="{D058AEA9-0D8E-C65C-E70A-AE7A8C6F316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710" r="24710"/>
          <a:stretch/>
        </p:blipFill>
        <p:spPr>
          <a:xfrm>
            <a:off x="6349814" y="1761485"/>
            <a:ext cx="2502086" cy="2234776"/>
          </a:xfrm>
          <a:prstGeom prst="rect">
            <a:avLst/>
          </a:prstGeom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9BFE05F-25A1-29FE-3F2A-7F3BF1F23D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7"/>
          <a:srcRect l="34308" t="-611" r="24980" b="611"/>
          <a:stretch/>
        </p:blipFill>
        <p:spPr>
          <a:xfrm>
            <a:off x="467420" y="1761485"/>
            <a:ext cx="2494721" cy="2226366"/>
          </a:xfrm>
        </p:spPr>
      </p:pic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990D914-1424-7EED-4801-426FCB28487E}"/>
              </a:ext>
            </a:extLst>
          </p:cNvPr>
          <p:cNvSpPr txBox="1">
            <a:spLocks/>
          </p:cNvSpPr>
          <p:nvPr/>
        </p:nvSpPr>
        <p:spPr>
          <a:xfrm>
            <a:off x="6260724" y="4302781"/>
            <a:ext cx="2686613" cy="6667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E76618"/>
                </a:solidFill>
              </a:rPr>
              <a:t>Magnolia Middle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7EEB43B4-A5A8-0042-BB39-E2B35363BC8C}"/>
              </a:ext>
            </a:extLst>
          </p:cNvPr>
          <p:cNvSpPr txBox="1">
            <a:spLocks/>
          </p:cNvSpPr>
          <p:nvPr/>
        </p:nvSpPr>
        <p:spPr>
          <a:xfrm>
            <a:off x="9205349" y="4302780"/>
            <a:ext cx="2686613" cy="6667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918655"/>
                </a:solidFill>
              </a:rPr>
              <a:t>Northwest Middle</a:t>
            </a:r>
          </a:p>
        </p:txBody>
      </p:sp>
      <p:pic>
        <p:nvPicPr>
          <p:cNvPr id="15" name="Picture Placeholder 25">
            <a:extLst>
              <a:ext uri="{FF2B5EF4-FFF2-40B4-BE49-F238E27FC236}">
                <a16:creationId xmlns:a16="http://schemas.microsoft.com/office/drawing/2014/main" id="{73716E21-3800-8485-0977-812B846B9EC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5407" b="5407"/>
          <a:stretch/>
        </p:blipFill>
        <p:spPr>
          <a:xfrm>
            <a:off x="5473583" y="5199879"/>
            <a:ext cx="1316272" cy="1174682"/>
          </a:xfrm>
          <a:prstGeom prst="rect">
            <a:avLst/>
          </a:prstGeom>
        </p:spPr>
      </p:pic>
      <p:pic>
        <p:nvPicPr>
          <p:cNvPr id="18" name="Picture Placeholder 16">
            <a:extLst>
              <a:ext uri="{FF2B5EF4-FFF2-40B4-BE49-F238E27FC236}">
                <a16:creationId xmlns:a16="http://schemas.microsoft.com/office/drawing/2014/main" id="{DBD0C8E2-E3B6-3678-AD51-10832C02C68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7839" b="7839"/>
          <a:stretch>
            <a:fillRect/>
          </a:stretch>
        </p:blipFill>
        <p:spPr>
          <a:xfrm>
            <a:off x="2556933" y="5256352"/>
            <a:ext cx="1252992" cy="111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40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2C00B059-8249-401E-BECD-DC838B36F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Meridian Baseball/Softballs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1E71C2-3FC1-41C1-8255-33A1AC802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2</a:t>
            </a:fld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D42596E-DB09-43F7-A053-18CEB2DDE6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u="sng" dirty="0"/>
              <a:t>Milestones</a:t>
            </a:r>
          </a:p>
          <a:p>
            <a:r>
              <a:rPr lang="en-US" dirty="0"/>
              <a:t>Advertisement: 3/16/23</a:t>
            </a:r>
          </a:p>
          <a:p>
            <a:r>
              <a:rPr lang="en-US" dirty="0"/>
              <a:t>Bid Date: 4/13/23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5E3BA8-A80A-6772-F51F-1D5113D9F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64" y="3429000"/>
            <a:ext cx="5574632" cy="31357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998989-02FD-9395-C275-435C6D274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799" y="0"/>
            <a:ext cx="6503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26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2C00B059-8249-401E-BECD-DC838B36F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Meridian Senior High School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1E71C2-3FC1-41C1-8255-33A1AC802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54DDCF-58DA-D025-E48C-EFF59D0FA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93" t="31358" r="64526" b="30740"/>
          <a:stretch/>
        </p:blipFill>
        <p:spPr>
          <a:xfrm>
            <a:off x="6897713" y="0"/>
            <a:ext cx="5294287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E1F27A-4E9A-6F7F-F154-B2C24E92FC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15" t="17778" r="12565" b="57361"/>
          <a:stretch/>
        </p:blipFill>
        <p:spPr>
          <a:xfrm>
            <a:off x="229658" y="2260601"/>
            <a:ext cx="6645618" cy="42333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E3FB08-934B-DBBE-1E84-40F2BCFA1869}"/>
              </a:ext>
            </a:extLst>
          </p:cNvPr>
          <p:cNvSpPr txBox="1"/>
          <p:nvPr/>
        </p:nvSpPr>
        <p:spPr>
          <a:xfrm>
            <a:off x="7281333" y="1085890"/>
            <a:ext cx="1092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Fine Arts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840EE3-598F-AB4D-EEF0-0F22B2791C59}"/>
              </a:ext>
            </a:extLst>
          </p:cNvPr>
          <p:cNvSpPr txBox="1"/>
          <p:nvPr/>
        </p:nvSpPr>
        <p:spPr>
          <a:xfrm>
            <a:off x="10613401" y="5048290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Admin</a:t>
            </a:r>
          </a:p>
        </p:txBody>
      </p:sp>
    </p:spTree>
    <p:extLst>
      <p:ext uri="{BB962C8B-B14F-4D97-AF65-F5344CB8AC3E}">
        <p14:creationId xmlns:p14="http://schemas.microsoft.com/office/powerpoint/2010/main" val="3486360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3494C0-ABDD-4C4D-8C46-49B8F20CC7E9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 w="15875">
            <a:noFill/>
          </a:ln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MHS New Administration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622C3-EE4F-4FB9-94FB-550563528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F5462DC-2697-61DF-9B32-2F31D6939CA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308" b="63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62884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6BEE08E-D5C0-42E2-AB73-7CCC07B72E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4748" y="1477862"/>
            <a:ext cx="5372096" cy="711200"/>
          </a:xfrm>
        </p:spPr>
        <p:txBody>
          <a:bodyPr/>
          <a:lstStyle/>
          <a:p>
            <a:r>
              <a:rPr lang="en-US" dirty="0"/>
              <a:t>Floor Plan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60B770E-507E-4361-9D91-5007702BFC3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16200000">
            <a:off x="2683357" y="3315229"/>
            <a:ext cx="5372100" cy="711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New Sidewalks &amp; Canopies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0BEB88-12D3-41F1-B6BA-706EF7480FD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18938" y="6581775"/>
            <a:ext cx="373062" cy="206375"/>
          </a:xfrm>
        </p:spPr>
        <p:txBody>
          <a:bodyPr/>
          <a:lstStyle/>
          <a:p>
            <a:fld id="{03DC2DEF-D2FE-4B45-ABA4-9F153FD1C98A}" type="slidenum">
              <a:rPr lang="en-US" smtClean="0"/>
              <a:t>5</a:t>
            </a:fld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743C9B8-FCFB-98DF-6034-41F00CABA0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48" t="8472" r="4936" b="51806"/>
          <a:stretch/>
        </p:blipFill>
        <p:spPr>
          <a:xfrm>
            <a:off x="6381750" y="2476499"/>
            <a:ext cx="5419924" cy="37623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EFF8E7-21E6-4F54-C13D-043B353542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886" t="9028" r="14003" b="52716"/>
          <a:stretch/>
        </p:blipFill>
        <p:spPr>
          <a:xfrm>
            <a:off x="465668" y="381501"/>
            <a:ext cx="4602596" cy="609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670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253D32-8B7B-47D0-BB63-402C3DB9B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MHS Fine Arts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6EB617-E017-4B26-9576-8578E9489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Band Hall Extension w Storage</a:t>
            </a:r>
          </a:p>
          <a:p>
            <a:r>
              <a:rPr lang="en-US" dirty="0"/>
              <a:t>Alumni Platform</a:t>
            </a:r>
          </a:p>
          <a:p>
            <a:r>
              <a:rPr lang="en-US" dirty="0"/>
              <a:t>New Field Access from Band Hall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183CA-19AD-485E-AEC5-FC032D45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6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26409C3-71D0-0AD3-8DC2-3353DA807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549" t="61528" r="21479" b="5278"/>
          <a:stretch/>
        </p:blipFill>
        <p:spPr>
          <a:xfrm>
            <a:off x="632737" y="1014411"/>
            <a:ext cx="5806163" cy="440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11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6BEE08E-D5C0-42E2-AB73-7CCC07B72E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88098" y="1563587"/>
            <a:ext cx="5372096" cy="711200"/>
          </a:xfrm>
        </p:spPr>
        <p:txBody>
          <a:bodyPr/>
          <a:lstStyle/>
          <a:p>
            <a:r>
              <a:rPr lang="en-US" dirty="0"/>
              <a:t>Section Through Fine Arts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60B770E-507E-4361-9D91-5007702BFC3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7113" y="5715001"/>
            <a:ext cx="5372100" cy="711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b="1" dirty="0">
                <a:solidFill>
                  <a:schemeClr val="tx1"/>
                </a:solidFill>
                <a:ea typeface="+mn-ea"/>
                <a:cs typeface="+mn-cs"/>
              </a:rPr>
              <a:t>Band Hall Extension</a:t>
            </a:r>
            <a:endParaRPr kumimoji="0" lang="en-US" sz="24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0BEB88-12D3-41F1-B6BA-706EF7480FD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18938" y="6581775"/>
            <a:ext cx="373062" cy="206375"/>
          </a:xfrm>
        </p:spPr>
        <p:txBody>
          <a:bodyPr/>
          <a:lstStyle/>
          <a:p>
            <a:fld id="{03DC2DEF-D2FE-4B45-ABA4-9F153FD1C98A}" type="slidenum">
              <a:rPr lang="en-US" smtClean="0"/>
              <a:t>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041476-83CF-B6BD-3B5A-49EB9AFA0F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67" t="9584" r="12345" b="57777"/>
          <a:stretch/>
        </p:blipFill>
        <p:spPr>
          <a:xfrm>
            <a:off x="6410261" y="2257425"/>
            <a:ext cx="5305489" cy="41100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D6F0BC-C658-EAD5-538F-A4B59A777C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266" t="10556" r="14984" b="58194"/>
          <a:stretch/>
        </p:blipFill>
        <p:spPr>
          <a:xfrm>
            <a:off x="431806" y="257175"/>
            <a:ext cx="5664194" cy="544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361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1E71C2-3FC1-41C1-8255-33A1AC802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143590-CA16-6AB0-E98B-A6C8F302CB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887" t="8472" r="12649" b="51250"/>
          <a:stretch/>
        </p:blipFill>
        <p:spPr>
          <a:xfrm>
            <a:off x="4832790" y="-26425"/>
            <a:ext cx="7359210" cy="6884425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2C00B059-8249-401E-BECD-DC838B36F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Magnolia Middle School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C1D58A-B822-F88F-C04A-9FA3A26DF4B0}"/>
              </a:ext>
            </a:extLst>
          </p:cNvPr>
          <p:cNvSpPr txBox="1"/>
          <p:nvPr/>
        </p:nvSpPr>
        <p:spPr>
          <a:xfrm rot="16200000">
            <a:off x="10811934" y="260773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5F8420-DDA6-4135-1C97-672D76F4B530}"/>
              </a:ext>
            </a:extLst>
          </p:cNvPr>
          <p:cNvSpPr txBox="1"/>
          <p:nvPr/>
        </p:nvSpPr>
        <p:spPr>
          <a:xfrm>
            <a:off x="10024533" y="3451762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Library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F60BE6-355F-F83F-C218-EC5496855618}"/>
              </a:ext>
            </a:extLst>
          </p:cNvPr>
          <p:cNvSpPr txBox="1"/>
          <p:nvPr/>
        </p:nvSpPr>
        <p:spPr>
          <a:xfrm>
            <a:off x="7188200" y="4512733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Admin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804BAB-9020-7B79-8B3C-BF0BCF70637F}"/>
              </a:ext>
            </a:extLst>
          </p:cNvPr>
          <p:cNvSpPr txBox="1"/>
          <p:nvPr/>
        </p:nvSpPr>
        <p:spPr>
          <a:xfrm>
            <a:off x="6993467" y="414866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Gym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6FFE70-AC00-E80B-A408-E06E8F351D5E}"/>
              </a:ext>
            </a:extLst>
          </p:cNvPr>
          <p:cNvSpPr txBox="1"/>
          <p:nvPr/>
        </p:nvSpPr>
        <p:spPr>
          <a:xfrm>
            <a:off x="8974667" y="5274733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822871-393A-B45D-091E-A48A2E430874}"/>
              </a:ext>
            </a:extLst>
          </p:cNvPr>
          <p:cNvSpPr txBox="1"/>
          <p:nvPr/>
        </p:nvSpPr>
        <p:spPr>
          <a:xfrm>
            <a:off x="8839201" y="5943600"/>
            <a:ext cx="1092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Fine Arts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DAA62E-6250-6EFA-DDE6-6E11A9B25555}"/>
              </a:ext>
            </a:extLst>
          </p:cNvPr>
          <p:cNvSpPr txBox="1"/>
          <p:nvPr/>
        </p:nvSpPr>
        <p:spPr>
          <a:xfrm>
            <a:off x="7661667" y="3415787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Expanded Cafe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437710-CDEF-C2B0-4130-392EAFAB46BD}"/>
              </a:ext>
            </a:extLst>
          </p:cNvPr>
          <p:cNvSpPr txBox="1"/>
          <p:nvPr/>
        </p:nvSpPr>
        <p:spPr>
          <a:xfrm>
            <a:off x="10096201" y="4290334"/>
            <a:ext cx="149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Ceilings</a:t>
            </a:r>
          </a:p>
        </p:txBody>
      </p:sp>
    </p:spTree>
    <p:extLst>
      <p:ext uri="{BB962C8B-B14F-4D97-AF65-F5344CB8AC3E}">
        <p14:creationId xmlns:p14="http://schemas.microsoft.com/office/powerpoint/2010/main" val="3018490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3494C0-ABDD-4C4D-8C46-49B8F20C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Magnolia Middle School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622C3-EE4F-4FB9-94FB-550563528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9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1F7823-6BB0-2851-85E4-D440F40B24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170" t="68889" r="17927" b="13972"/>
          <a:stretch/>
        </p:blipFill>
        <p:spPr>
          <a:xfrm>
            <a:off x="371476" y="384175"/>
            <a:ext cx="11520488" cy="352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3791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2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005390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2530</TotalTime>
  <Words>140</Words>
  <Application>Microsoft Office PowerPoint</Application>
  <PresentationFormat>Widescreen</PresentationFormat>
  <Paragraphs>58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Trebuchet MS</vt:lpstr>
      <vt:lpstr>Wingdings 3</vt:lpstr>
      <vt:lpstr>Facet</vt:lpstr>
      <vt:lpstr>Meridian Public School District Bond</vt:lpstr>
      <vt:lpstr>Meridian Baseball/Softballs</vt:lpstr>
      <vt:lpstr>Meridian Senior High School</vt:lpstr>
      <vt:lpstr>MHS New Administration</vt:lpstr>
      <vt:lpstr>New Sidewalks &amp; Canopies</vt:lpstr>
      <vt:lpstr>MHS Fine Arts</vt:lpstr>
      <vt:lpstr>Band Hall Extension</vt:lpstr>
      <vt:lpstr>Magnolia Middle School</vt:lpstr>
      <vt:lpstr>Magnolia Middle School</vt:lpstr>
      <vt:lpstr>MMS Administration</vt:lpstr>
      <vt:lpstr>Northwest Middle School</vt:lpstr>
      <vt:lpstr>Northwest Middle School</vt:lpstr>
      <vt:lpstr>PowerPoint Presentation</vt:lpstr>
      <vt:lpstr>NMS Gym Entry &amp; Exterior Class</vt:lpstr>
      <vt:lpstr>NMS New Class &amp; Fine Arts</vt:lpstr>
      <vt:lpstr>NMS Cafeterias Expansions</vt:lpstr>
      <vt:lpstr>Meridian Public SD Bond Issue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Meridian School District Bond</dc:title>
  <dc:creator>paul purser</dc:creator>
  <cp:lastModifiedBy>paul purser</cp:lastModifiedBy>
  <cp:revision>19</cp:revision>
  <cp:lastPrinted>2022-11-25T21:48:50Z</cp:lastPrinted>
  <dcterms:created xsi:type="dcterms:W3CDTF">2022-11-15T15:50:23Z</dcterms:created>
  <dcterms:modified xsi:type="dcterms:W3CDTF">2023-02-27T20:00:27Z</dcterms:modified>
</cp:coreProperties>
</file>